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5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8F795F-1E1B-4121-AAC4-D58F8EA3954B}" v="105" dt="2025-01-13T04:49:14.393"/>
    <p1510:client id="{21D11B87-1733-43D4-8E0F-2D7352F1E04B}" v="118" dt="2025-01-13T17:37:10.319"/>
    <p1510:client id="{864E2845-1E7E-4B87-A69C-553E49F16F0B}" v="3" dt="2025-01-13T04:54:39.151"/>
    <p1510:client id="{8725894C-1A3B-4A72-84C8-A5FF817D6145}" v="6" dt="2025-01-13T20:11:43.393"/>
    <p1510:client id="{A56CFA44-CCCC-450D-A284-DDDDC9710338}" v="18" dt="2025-01-13T17:38:24.274"/>
    <p1510:client id="{E919DE50-E39C-4E2B-96D5-97802321F53B}" v="1327" dt="2025-01-13T04:44:48.9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CTOR HUGO BENITEZ BALTAZAR" userId="S::victor.benitez@unison.mx::7c9c223e-0d68-49e6-8293-43894ffae399" providerId="AD" clId="Web-{E919DE50-E39C-4E2B-96D5-97802321F53B}"/>
    <pc:docChg chg="addSld delSld modSld">
      <pc:chgData name="VICTOR HUGO BENITEZ BALTAZAR" userId="S::victor.benitez@unison.mx::7c9c223e-0d68-49e6-8293-43894ffae399" providerId="AD" clId="Web-{E919DE50-E39C-4E2B-96D5-97802321F53B}" dt="2025-01-13T04:43:55.746" v="1313" actId="20577"/>
      <pc:docMkLst>
        <pc:docMk/>
      </pc:docMkLst>
      <pc:sldChg chg="modSp">
        <pc:chgData name="VICTOR HUGO BENITEZ BALTAZAR" userId="S::victor.benitez@unison.mx::7c9c223e-0d68-49e6-8293-43894ffae399" providerId="AD" clId="Web-{E919DE50-E39C-4E2B-96D5-97802321F53B}" dt="2025-01-13T04:10:21.685" v="26" actId="20577"/>
        <pc:sldMkLst>
          <pc:docMk/>
          <pc:sldMk cId="1430577345" sldId="256"/>
        </pc:sldMkLst>
        <pc:spChg chg="mod">
          <ac:chgData name="VICTOR HUGO BENITEZ BALTAZAR" userId="S::victor.benitez@unison.mx::7c9c223e-0d68-49e6-8293-43894ffae399" providerId="AD" clId="Web-{E919DE50-E39C-4E2B-96D5-97802321F53B}" dt="2025-01-13T04:10:11.997" v="18" actId="20577"/>
          <ac:spMkLst>
            <pc:docMk/>
            <pc:sldMk cId="1430577345" sldId="256"/>
            <ac:spMk id="2" creationId="{892750D7-24A8-49FA-A959-E247A4E3585A}"/>
          </ac:spMkLst>
        </pc:spChg>
        <pc:spChg chg="mod">
          <ac:chgData name="VICTOR HUGO BENITEZ BALTAZAR" userId="S::victor.benitez@unison.mx::7c9c223e-0d68-49e6-8293-43894ffae399" providerId="AD" clId="Web-{E919DE50-E39C-4E2B-96D5-97802321F53B}" dt="2025-01-13T04:10:21.685" v="26" actId="20577"/>
          <ac:spMkLst>
            <pc:docMk/>
            <pc:sldMk cId="1430577345" sldId="256"/>
            <ac:spMk id="3" creationId="{222436C3-4762-4542-9B41-D8B4CC95F6DE}"/>
          </ac:spMkLst>
        </pc:spChg>
      </pc:sldChg>
      <pc:sldChg chg="addSp delSp modSp new mod setBg">
        <pc:chgData name="VICTOR HUGO BENITEZ BALTAZAR" userId="S::victor.benitez@unison.mx::7c9c223e-0d68-49e6-8293-43894ffae399" providerId="AD" clId="Web-{E919DE50-E39C-4E2B-96D5-97802321F53B}" dt="2025-01-13T04:24:00.762" v="405" actId="20577"/>
        <pc:sldMkLst>
          <pc:docMk/>
          <pc:sldMk cId="2014232258" sldId="257"/>
        </pc:sldMkLst>
        <pc:spChg chg="mod">
          <ac:chgData name="VICTOR HUGO BENITEZ BALTAZAR" userId="S::victor.benitez@unison.mx::7c9c223e-0d68-49e6-8293-43894ffae399" providerId="AD" clId="Web-{E919DE50-E39C-4E2B-96D5-97802321F53B}" dt="2025-01-13T04:23:26.870" v="386"/>
          <ac:spMkLst>
            <pc:docMk/>
            <pc:sldMk cId="2014232258" sldId="257"/>
            <ac:spMk id="2" creationId="{CE58B5DF-1C87-89A6-D2E5-5BF1CA22596D}"/>
          </ac:spMkLst>
        </pc:spChg>
        <pc:spChg chg="mod ord">
          <ac:chgData name="VICTOR HUGO BENITEZ BALTAZAR" userId="S::victor.benitez@unison.mx::7c9c223e-0d68-49e6-8293-43894ffae399" providerId="AD" clId="Web-{E919DE50-E39C-4E2B-96D5-97802321F53B}" dt="2025-01-13T04:24:00.762" v="405" actId="20577"/>
          <ac:spMkLst>
            <pc:docMk/>
            <pc:sldMk cId="2014232258" sldId="257"/>
            <ac:spMk id="3" creationId="{C1BDCAD4-8411-9991-B100-A29FEDBBD845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23:26.870" v="386"/>
          <ac:spMkLst>
            <pc:docMk/>
            <pc:sldMk cId="2014232258" sldId="257"/>
            <ac:spMk id="10" creationId="{637B2035-1FCB-439A-B421-095E136C7E07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23:26.870" v="386"/>
          <ac:spMkLst>
            <pc:docMk/>
            <pc:sldMk cId="2014232258" sldId="257"/>
            <ac:spMk id="12" creationId="{676D6CDF-C512-4739-B158-55EE955EFA39}"/>
          </ac:spMkLst>
        </pc:spChg>
        <pc:picChg chg="add del mod">
          <ac:chgData name="VICTOR HUGO BENITEZ BALTAZAR" userId="S::victor.benitez@unison.mx::7c9c223e-0d68-49e6-8293-43894ffae399" providerId="AD" clId="Web-{E919DE50-E39C-4E2B-96D5-97802321F53B}" dt="2025-01-13T04:19:19.002" v="248"/>
          <ac:picMkLst>
            <pc:docMk/>
            <pc:sldMk cId="2014232258" sldId="257"/>
            <ac:picMk id="4" creationId="{FA6A4538-E73A-628B-32B2-9491DC49D1E6}"/>
          </ac:picMkLst>
        </pc:picChg>
        <pc:picChg chg="add mod">
          <ac:chgData name="VICTOR HUGO BENITEZ BALTAZAR" userId="S::victor.benitez@unison.mx::7c9c223e-0d68-49e6-8293-43894ffae399" providerId="AD" clId="Web-{E919DE50-E39C-4E2B-96D5-97802321F53B}" dt="2025-01-13T04:23:26.870" v="386"/>
          <ac:picMkLst>
            <pc:docMk/>
            <pc:sldMk cId="2014232258" sldId="257"/>
            <ac:picMk id="5" creationId="{83148297-BD19-5120-D882-7837829B6DCB}"/>
          </ac:picMkLst>
        </pc:picChg>
      </pc:sldChg>
      <pc:sldChg chg="modSp new del">
        <pc:chgData name="VICTOR HUGO BENITEZ BALTAZAR" userId="S::victor.benitez@unison.mx::7c9c223e-0d68-49e6-8293-43894ffae399" providerId="AD" clId="Web-{E919DE50-E39C-4E2B-96D5-97802321F53B}" dt="2025-01-13T04:23:36.527" v="387"/>
        <pc:sldMkLst>
          <pc:docMk/>
          <pc:sldMk cId="3338127838" sldId="258"/>
        </pc:sldMkLst>
        <pc:spChg chg="mod">
          <ac:chgData name="VICTOR HUGO BENITEZ BALTAZAR" userId="S::victor.benitez@unison.mx::7c9c223e-0d68-49e6-8293-43894ffae399" providerId="AD" clId="Web-{E919DE50-E39C-4E2B-96D5-97802321F53B}" dt="2025-01-13T04:18:14.484" v="243" actId="20577"/>
          <ac:spMkLst>
            <pc:docMk/>
            <pc:sldMk cId="3338127838" sldId="258"/>
            <ac:spMk id="2" creationId="{54C145B0-0B45-D8D9-D660-159950E5174F}"/>
          </ac:spMkLst>
        </pc:spChg>
      </pc:sldChg>
      <pc:sldChg chg="addSp modSp new mod setBg">
        <pc:chgData name="VICTOR HUGO BENITEZ BALTAZAR" userId="S::victor.benitez@unison.mx::7c9c223e-0d68-49e6-8293-43894ffae399" providerId="AD" clId="Web-{E919DE50-E39C-4E2B-96D5-97802321F53B}" dt="2025-01-13T04:32:36.425" v="705"/>
        <pc:sldMkLst>
          <pc:docMk/>
          <pc:sldMk cId="1430984823" sldId="259"/>
        </pc:sldMkLst>
        <pc:spChg chg="mod">
          <ac:chgData name="VICTOR HUGO BENITEZ BALTAZAR" userId="S::victor.benitez@unison.mx::7c9c223e-0d68-49e6-8293-43894ffae399" providerId="AD" clId="Web-{E919DE50-E39C-4E2B-96D5-97802321F53B}" dt="2025-01-13T04:32:36.425" v="705"/>
          <ac:spMkLst>
            <pc:docMk/>
            <pc:sldMk cId="1430984823" sldId="259"/>
            <ac:spMk id="2" creationId="{735434E7-0970-BE6C-B77B-2238B9DBDBDC}"/>
          </ac:spMkLst>
        </pc:spChg>
        <pc:spChg chg="mod">
          <ac:chgData name="VICTOR HUGO BENITEZ BALTAZAR" userId="S::victor.benitez@unison.mx::7c9c223e-0d68-49e6-8293-43894ffae399" providerId="AD" clId="Web-{E919DE50-E39C-4E2B-96D5-97802321F53B}" dt="2025-01-13T04:32:36.425" v="705"/>
          <ac:spMkLst>
            <pc:docMk/>
            <pc:sldMk cId="1430984823" sldId="259"/>
            <ac:spMk id="3" creationId="{12891852-17AF-B89A-A564-7EB941481059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2:36.425" v="705"/>
          <ac:spMkLst>
            <pc:docMk/>
            <pc:sldMk cId="1430984823" sldId="259"/>
            <ac:spMk id="8" creationId="{43C48B49-6135-48B6-AC0F-97E5D8D1F03F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2:36.425" v="705"/>
          <ac:spMkLst>
            <pc:docMk/>
            <pc:sldMk cId="1430984823" sldId="259"/>
            <ac:spMk id="10" creationId="{9715DAF0-AE1B-46C9-8A6B-DB2AA05AB91D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2:36.425" v="705"/>
          <ac:spMkLst>
            <pc:docMk/>
            <pc:sldMk cId="1430984823" sldId="259"/>
            <ac:spMk id="12" creationId="{DC631C0B-6DA6-4E57-8231-CE32B3434A7E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2:36.425" v="705"/>
          <ac:spMkLst>
            <pc:docMk/>
            <pc:sldMk cId="1430984823" sldId="259"/>
            <ac:spMk id="14" creationId="{F256AC18-FB41-4977-8B0C-F5082335AB7D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2:36.425" v="705"/>
          <ac:spMkLst>
            <pc:docMk/>
            <pc:sldMk cId="1430984823" sldId="259"/>
            <ac:spMk id="16" creationId="{AFF4A713-7B75-4B21-90D7-5AB19547C728}"/>
          </ac:spMkLst>
        </pc:spChg>
      </pc:sldChg>
      <pc:sldChg chg="addSp modSp new mod setBg">
        <pc:chgData name="VICTOR HUGO BENITEZ BALTAZAR" userId="S::victor.benitez@unison.mx::7c9c223e-0d68-49e6-8293-43894ffae399" providerId="AD" clId="Web-{E919DE50-E39C-4E2B-96D5-97802321F53B}" dt="2025-01-13T04:30:57" v="672" actId="20577"/>
        <pc:sldMkLst>
          <pc:docMk/>
          <pc:sldMk cId="108824971" sldId="260"/>
        </pc:sldMkLst>
        <pc:spChg chg="mod">
          <ac:chgData name="VICTOR HUGO BENITEZ BALTAZAR" userId="S::victor.benitez@unison.mx::7c9c223e-0d68-49e6-8293-43894ffae399" providerId="AD" clId="Web-{E919DE50-E39C-4E2B-96D5-97802321F53B}" dt="2025-01-13T04:30:45.437" v="668"/>
          <ac:spMkLst>
            <pc:docMk/>
            <pc:sldMk cId="108824971" sldId="260"/>
            <ac:spMk id="2" creationId="{E3723995-A91A-2BD6-1432-3C8AE42D7BF6}"/>
          </ac:spMkLst>
        </pc:spChg>
        <pc:spChg chg="mod">
          <ac:chgData name="VICTOR HUGO BENITEZ BALTAZAR" userId="S::victor.benitez@unison.mx::7c9c223e-0d68-49e6-8293-43894ffae399" providerId="AD" clId="Web-{E919DE50-E39C-4E2B-96D5-97802321F53B}" dt="2025-01-13T04:30:57" v="672" actId="20577"/>
          <ac:spMkLst>
            <pc:docMk/>
            <pc:sldMk cId="108824971" sldId="260"/>
            <ac:spMk id="3" creationId="{A54315B7-B01D-D441-A635-F039CBACA956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0:45.437" v="668"/>
          <ac:spMkLst>
            <pc:docMk/>
            <pc:sldMk cId="108824971" sldId="260"/>
            <ac:spMk id="9" creationId="{04812C46-200A-4DEB-A05E-3ED6C68C2387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0:45.437" v="668"/>
          <ac:spMkLst>
            <pc:docMk/>
            <pc:sldMk cId="108824971" sldId="260"/>
            <ac:spMk id="11" creationId="{D1EA859B-E555-4109-94F3-6700E046E008}"/>
          </ac:spMkLst>
        </pc:spChg>
        <pc:picChg chg="add mod ord">
          <ac:chgData name="VICTOR HUGO BENITEZ BALTAZAR" userId="S::victor.benitez@unison.mx::7c9c223e-0d68-49e6-8293-43894ffae399" providerId="AD" clId="Web-{E919DE50-E39C-4E2B-96D5-97802321F53B}" dt="2025-01-13T04:30:45.437" v="668"/>
          <ac:picMkLst>
            <pc:docMk/>
            <pc:sldMk cId="108824971" sldId="260"/>
            <ac:picMk id="4" creationId="{4A730CD3-8346-D012-E83F-871CCB813375}"/>
          </ac:picMkLst>
        </pc:picChg>
      </pc:sldChg>
      <pc:sldChg chg="addSp delSp modSp new mod setBg">
        <pc:chgData name="VICTOR HUGO BENITEZ BALTAZAR" userId="S::victor.benitez@unison.mx::7c9c223e-0d68-49e6-8293-43894ffae399" providerId="AD" clId="Web-{E919DE50-E39C-4E2B-96D5-97802321F53B}" dt="2025-01-13T04:31:51.017" v="679" actId="20577"/>
        <pc:sldMkLst>
          <pc:docMk/>
          <pc:sldMk cId="433457461" sldId="261"/>
        </pc:sldMkLst>
        <pc:spChg chg="mod">
          <ac:chgData name="VICTOR HUGO BENITEZ BALTAZAR" userId="S::victor.benitez@unison.mx::7c9c223e-0d68-49e6-8293-43894ffae399" providerId="AD" clId="Web-{E919DE50-E39C-4E2B-96D5-97802321F53B}" dt="2025-01-13T04:31:20.828" v="674"/>
          <ac:spMkLst>
            <pc:docMk/>
            <pc:sldMk cId="433457461" sldId="261"/>
            <ac:spMk id="2" creationId="{5CE293CB-9F3B-48E7-B6E4-E7D0A2B524E0}"/>
          </ac:spMkLst>
        </pc:spChg>
        <pc:spChg chg="mod ord">
          <ac:chgData name="VICTOR HUGO BENITEZ BALTAZAR" userId="S::victor.benitez@unison.mx::7c9c223e-0d68-49e6-8293-43894ffae399" providerId="AD" clId="Web-{E919DE50-E39C-4E2B-96D5-97802321F53B}" dt="2025-01-13T04:31:51.017" v="679" actId="20577"/>
          <ac:spMkLst>
            <pc:docMk/>
            <pc:sldMk cId="433457461" sldId="261"/>
            <ac:spMk id="3" creationId="{E68B76B3-8036-7EA5-2925-C42D9B6B78CD}"/>
          </ac:spMkLst>
        </pc:spChg>
        <pc:spChg chg="add del">
          <ac:chgData name="VICTOR HUGO BENITEZ BALTAZAR" userId="S::victor.benitez@unison.mx::7c9c223e-0d68-49e6-8293-43894ffae399" providerId="AD" clId="Web-{E919DE50-E39C-4E2B-96D5-97802321F53B}" dt="2025-01-13T04:31:20.828" v="674"/>
          <ac:spMkLst>
            <pc:docMk/>
            <pc:sldMk cId="433457461" sldId="261"/>
            <ac:spMk id="9" creationId="{637B2035-1FCB-439A-B421-095E136C7E07}"/>
          </ac:spMkLst>
        </pc:spChg>
        <pc:spChg chg="add del">
          <ac:chgData name="VICTOR HUGO BENITEZ BALTAZAR" userId="S::victor.benitez@unison.mx::7c9c223e-0d68-49e6-8293-43894ffae399" providerId="AD" clId="Web-{E919DE50-E39C-4E2B-96D5-97802321F53B}" dt="2025-01-13T04:31:20.828" v="674"/>
          <ac:spMkLst>
            <pc:docMk/>
            <pc:sldMk cId="433457461" sldId="261"/>
            <ac:spMk id="11" creationId="{676D6CDF-C512-4739-B158-55EE955EFA39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1:20.828" v="674"/>
          <ac:spMkLst>
            <pc:docMk/>
            <pc:sldMk cId="433457461" sldId="261"/>
            <ac:spMk id="16" creationId="{F13C74B1-5B17-4795-BED0-7140497B445A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1:20.828" v="674"/>
          <ac:spMkLst>
            <pc:docMk/>
            <pc:sldMk cId="433457461" sldId="261"/>
            <ac:spMk id="18" creationId="{D4974D33-8DC5-464E-8C6D-BE58F0669C17}"/>
          </ac:spMkLst>
        </pc:spChg>
        <pc:picChg chg="add mod ord">
          <ac:chgData name="VICTOR HUGO BENITEZ BALTAZAR" userId="S::victor.benitez@unison.mx::7c9c223e-0d68-49e6-8293-43894ffae399" providerId="AD" clId="Web-{E919DE50-E39C-4E2B-96D5-97802321F53B}" dt="2025-01-13T04:31:20.828" v="674"/>
          <ac:picMkLst>
            <pc:docMk/>
            <pc:sldMk cId="433457461" sldId="261"/>
            <ac:picMk id="4" creationId="{0E30EE6D-5C56-6A40-61C3-59CB6D7EC55E}"/>
          </ac:picMkLst>
        </pc:picChg>
      </pc:sldChg>
      <pc:sldChg chg="addSp modSp new mod setBg">
        <pc:chgData name="VICTOR HUGO BENITEZ BALTAZAR" userId="S::victor.benitez@unison.mx::7c9c223e-0d68-49e6-8293-43894ffae399" providerId="AD" clId="Web-{E919DE50-E39C-4E2B-96D5-97802321F53B}" dt="2025-01-13T04:32:39.987" v="706"/>
        <pc:sldMkLst>
          <pc:docMk/>
          <pc:sldMk cId="243943648" sldId="262"/>
        </pc:sldMkLst>
        <pc:spChg chg="mod">
          <ac:chgData name="VICTOR HUGO BENITEZ BALTAZAR" userId="S::victor.benitez@unison.mx::7c9c223e-0d68-49e6-8293-43894ffae399" providerId="AD" clId="Web-{E919DE50-E39C-4E2B-96D5-97802321F53B}" dt="2025-01-13T04:32:39.987" v="706"/>
          <ac:spMkLst>
            <pc:docMk/>
            <pc:sldMk cId="243943648" sldId="262"/>
            <ac:spMk id="2" creationId="{3E9F87C5-99B4-941F-25CF-ADE912EF7E39}"/>
          </ac:spMkLst>
        </pc:spChg>
        <pc:spChg chg="mod">
          <ac:chgData name="VICTOR HUGO BENITEZ BALTAZAR" userId="S::victor.benitez@unison.mx::7c9c223e-0d68-49e6-8293-43894ffae399" providerId="AD" clId="Web-{E919DE50-E39C-4E2B-96D5-97802321F53B}" dt="2025-01-13T04:32:39.987" v="706"/>
          <ac:spMkLst>
            <pc:docMk/>
            <pc:sldMk cId="243943648" sldId="262"/>
            <ac:spMk id="3" creationId="{04299347-850E-3AC1-0657-3E8B69CA823C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2:39.987" v="706"/>
          <ac:spMkLst>
            <pc:docMk/>
            <pc:sldMk cId="243943648" sldId="262"/>
            <ac:spMk id="8" creationId="{43C48B49-6135-48B6-AC0F-97E5D8D1F03F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2:39.987" v="706"/>
          <ac:spMkLst>
            <pc:docMk/>
            <pc:sldMk cId="243943648" sldId="262"/>
            <ac:spMk id="10" creationId="{9715DAF0-AE1B-46C9-8A6B-DB2AA05AB91D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2:39.987" v="706"/>
          <ac:spMkLst>
            <pc:docMk/>
            <pc:sldMk cId="243943648" sldId="262"/>
            <ac:spMk id="12" creationId="{DC631C0B-6DA6-4E57-8231-CE32B3434A7E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2:39.987" v="706"/>
          <ac:spMkLst>
            <pc:docMk/>
            <pc:sldMk cId="243943648" sldId="262"/>
            <ac:spMk id="14" creationId="{F256AC18-FB41-4977-8B0C-F5082335AB7D}"/>
          </ac:spMkLst>
        </pc:spChg>
        <pc:spChg chg="add">
          <ac:chgData name="VICTOR HUGO BENITEZ BALTAZAR" userId="S::victor.benitez@unison.mx::7c9c223e-0d68-49e6-8293-43894ffae399" providerId="AD" clId="Web-{E919DE50-E39C-4E2B-96D5-97802321F53B}" dt="2025-01-13T04:32:39.987" v="706"/>
          <ac:spMkLst>
            <pc:docMk/>
            <pc:sldMk cId="243943648" sldId="262"/>
            <ac:spMk id="16" creationId="{AFF4A713-7B75-4B21-90D7-5AB19547C728}"/>
          </ac:spMkLst>
        </pc:spChg>
      </pc:sldChg>
      <pc:sldChg chg="new del">
        <pc:chgData name="VICTOR HUGO BENITEZ BALTAZAR" userId="S::victor.benitez@unison.mx::7c9c223e-0d68-49e6-8293-43894ffae399" providerId="AD" clId="Web-{E919DE50-E39C-4E2B-96D5-97802321F53B}" dt="2025-01-13T04:31:59.517" v="681"/>
        <pc:sldMkLst>
          <pc:docMk/>
          <pc:sldMk cId="1388977362" sldId="262"/>
        </pc:sldMkLst>
      </pc:sldChg>
      <pc:sldChg chg="new del">
        <pc:chgData name="VICTOR HUGO BENITEZ BALTAZAR" userId="S::victor.benitez@unison.mx::7c9c223e-0d68-49e6-8293-43894ffae399" providerId="AD" clId="Web-{E919DE50-E39C-4E2B-96D5-97802321F53B}" dt="2025-01-13T04:32:44.222" v="708"/>
        <pc:sldMkLst>
          <pc:docMk/>
          <pc:sldMk cId="1297761403" sldId="263"/>
        </pc:sldMkLst>
      </pc:sldChg>
      <pc:sldChg chg="modSp new">
        <pc:chgData name="VICTOR HUGO BENITEZ BALTAZAR" userId="S::victor.benitez@unison.mx::7c9c223e-0d68-49e6-8293-43894ffae399" providerId="AD" clId="Web-{E919DE50-E39C-4E2B-96D5-97802321F53B}" dt="2025-01-13T04:36:51.498" v="887" actId="20577"/>
        <pc:sldMkLst>
          <pc:docMk/>
          <pc:sldMk cId="1585874595" sldId="263"/>
        </pc:sldMkLst>
        <pc:spChg chg="mod">
          <ac:chgData name="VICTOR HUGO BENITEZ BALTAZAR" userId="S::victor.benitez@unison.mx::7c9c223e-0d68-49e6-8293-43894ffae399" providerId="AD" clId="Web-{E919DE50-E39C-4E2B-96D5-97802321F53B}" dt="2025-01-13T04:36:31.232" v="862" actId="20577"/>
          <ac:spMkLst>
            <pc:docMk/>
            <pc:sldMk cId="1585874595" sldId="263"/>
            <ac:spMk id="2" creationId="{C311B279-7BCD-532E-CCE3-EACC59B0FF79}"/>
          </ac:spMkLst>
        </pc:spChg>
        <pc:spChg chg="mod">
          <ac:chgData name="VICTOR HUGO BENITEZ BALTAZAR" userId="S::victor.benitez@unison.mx::7c9c223e-0d68-49e6-8293-43894ffae399" providerId="AD" clId="Web-{E919DE50-E39C-4E2B-96D5-97802321F53B}" dt="2025-01-13T04:36:51.498" v="887" actId="20577"/>
          <ac:spMkLst>
            <pc:docMk/>
            <pc:sldMk cId="1585874595" sldId="263"/>
            <ac:spMk id="3" creationId="{ABC2846E-C5FA-472E-DD39-1AEE028BDC08}"/>
          </ac:spMkLst>
        </pc:spChg>
      </pc:sldChg>
      <pc:sldChg chg="modSp new">
        <pc:chgData name="VICTOR HUGO BENITEZ BALTAZAR" userId="S::victor.benitez@unison.mx::7c9c223e-0d68-49e6-8293-43894ffae399" providerId="AD" clId="Web-{E919DE50-E39C-4E2B-96D5-97802321F53B}" dt="2025-01-13T04:40:04.457" v="1164" actId="20577"/>
        <pc:sldMkLst>
          <pc:docMk/>
          <pc:sldMk cId="253526019" sldId="264"/>
        </pc:sldMkLst>
        <pc:spChg chg="mod">
          <ac:chgData name="VICTOR HUGO BENITEZ BALTAZAR" userId="S::victor.benitez@unison.mx::7c9c223e-0d68-49e6-8293-43894ffae399" providerId="AD" clId="Web-{E919DE50-E39C-4E2B-96D5-97802321F53B}" dt="2025-01-13T04:36:54.248" v="890" actId="20577"/>
          <ac:spMkLst>
            <pc:docMk/>
            <pc:sldMk cId="253526019" sldId="264"/>
            <ac:spMk id="2" creationId="{C0825DB1-6281-F790-0271-3E07B1002E11}"/>
          </ac:spMkLst>
        </pc:spChg>
        <pc:spChg chg="mod">
          <ac:chgData name="VICTOR HUGO BENITEZ BALTAZAR" userId="S::victor.benitez@unison.mx::7c9c223e-0d68-49e6-8293-43894ffae399" providerId="AD" clId="Web-{E919DE50-E39C-4E2B-96D5-97802321F53B}" dt="2025-01-13T04:40:04.457" v="1164" actId="20577"/>
          <ac:spMkLst>
            <pc:docMk/>
            <pc:sldMk cId="253526019" sldId="264"/>
            <ac:spMk id="3" creationId="{F8125B52-958A-9519-DBF9-1F03181C79E4}"/>
          </ac:spMkLst>
        </pc:spChg>
      </pc:sldChg>
      <pc:sldChg chg="modSp new">
        <pc:chgData name="VICTOR HUGO BENITEZ BALTAZAR" userId="S::victor.benitez@unison.mx::7c9c223e-0d68-49e6-8293-43894ffae399" providerId="AD" clId="Web-{E919DE50-E39C-4E2B-96D5-97802321F53B}" dt="2025-01-13T04:41:43.336" v="1247" actId="20577"/>
        <pc:sldMkLst>
          <pc:docMk/>
          <pc:sldMk cId="3991375784" sldId="265"/>
        </pc:sldMkLst>
        <pc:spChg chg="mod">
          <ac:chgData name="VICTOR HUGO BENITEZ BALTAZAR" userId="S::victor.benitez@unison.mx::7c9c223e-0d68-49e6-8293-43894ffae399" providerId="AD" clId="Web-{E919DE50-E39C-4E2B-96D5-97802321F53B}" dt="2025-01-13T04:40:31.380" v="1169" actId="20577"/>
          <ac:spMkLst>
            <pc:docMk/>
            <pc:sldMk cId="3991375784" sldId="265"/>
            <ac:spMk id="2" creationId="{BA66765A-2C8E-EC81-8A46-64D7A4193BCF}"/>
          </ac:spMkLst>
        </pc:spChg>
        <pc:spChg chg="mod">
          <ac:chgData name="VICTOR HUGO BENITEZ BALTAZAR" userId="S::victor.benitez@unison.mx::7c9c223e-0d68-49e6-8293-43894ffae399" providerId="AD" clId="Web-{E919DE50-E39C-4E2B-96D5-97802321F53B}" dt="2025-01-13T04:41:43.336" v="1247" actId="20577"/>
          <ac:spMkLst>
            <pc:docMk/>
            <pc:sldMk cId="3991375784" sldId="265"/>
            <ac:spMk id="3" creationId="{83328A6B-01BE-E28E-F27C-26A92CA45F52}"/>
          </ac:spMkLst>
        </pc:spChg>
      </pc:sldChg>
      <pc:sldChg chg="modSp new">
        <pc:chgData name="VICTOR HUGO BENITEZ BALTAZAR" userId="S::victor.benitez@unison.mx::7c9c223e-0d68-49e6-8293-43894ffae399" providerId="AD" clId="Web-{E919DE50-E39C-4E2B-96D5-97802321F53B}" dt="2025-01-13T04:43:55.746" v="1313" actId="20577"/>
        <pc:sldMkLst>
          <pc:docMk/>
          <pc:sldMk cId="3491194181" sldId="266"/>
        </pc:sldMkLst>
        <pc:spChg chg="mod">
          <ac:chgData name="VICTOR HUGO BENITEZ BALTAZAR" userId="S::victor.benitez@unison.mx::7c9c223e-0d68-49e6-8293-43894ffae399" providerId="AD" clId="Web-{E919DE50-E39C-4E2B-96D5-97802321F53B}" dt="2025-01-13T04:41:58.789" v="1251" actId="20577"/>
          <ac:spMkLst>
            <pc:docMk/>
            <pc:sldMk cId="3491194181" sldId="266"/>
            <ac:spMk id="2" creationId="{270479D7-1A6A-83C5-E4B0-A1BD9DF51422}"/>
          </ac:spMkLst>
        </pc:spChg>
        <pc:spChg chg="mod">
          <ac:chgData name="VICTOR HUGO BENITEZ BALTAZAR" userId="S::victor.benitez@unison.mx::7c9c223e-0d68-49e6-8293-43894ffae399" providerId="AD" clId="Web-{E919DE50-E39C-4E2B-96D5-97802321F53B}" dt="2025-01-13T04:43:55.746" v="1313" actId="20577"/>
          <ac:spMkLst>
            <pc:docMk/>
            <pc:sldMk cId="3491194181" sldId="266"/>
            <ac:spMk id="3" creationId="{3300158E-B043-3A3B-4FE0-0071474D79DF}"/>
          </ac:spMkLst>
        </pc:spChg>
      </pc:sldChg>
    </pc:docChg>
  </pc:docChgLst>
  <pc:docChgLst>
    <pc:chgData name="VICTOR HUGO BENITEZ BALTAZAR" userId="S::victor.benitez@unison.mx::7c9c223e-0d68-49e6-8293-43894ffae399" providerId="AD" clId="Web-{864E2845-1E7E-4B87-A69C-553E49F16F0B}"/>
    <pc:docChg chg="modSld">
      <pc:chgData name="VICTOR HUGO BENITEZ BALTAZAR" userId="S::victor.benitez@unison.mx::7c9c223e-0d68-49e6-8293-43894ffae399" providerId="AD" clId="Web-{864E2845-1E7E-4B87-A69C-553E49F16F0B}" dt="2025-01-13T04:55:18.996" v="8"/>
      <pc:docMkLst>
        <pc:docMk/>
      </pc:docMkLst>
      <pc:sldChg chg="addSp delSp modSp mod setBg">
        <pc:chgData name="VICTOR HUGO BENITEZ BALTAZAR" userId="S::victor.benitez@unison.mx::7c9c223e-0d68-49e6-8293-43894ffae399" providerId="AD" clId="Web-{864E2845-1E7E-4B87-A69C-553E49F16F0B}" dt="2025-01-13T04:55:18.996" v="8"/>
        <pc:sldMkLst>
          <pc:docMk/>
          <pc:sldMk cId="1430577345" sldId="256"/>
        </pc:sldMkLst>
        <pc:spChg chg="mod">
          <ac:chgData name="VICTOR HUGO BENITEZ BALTAZAR" userId="S::victor.benitez@unison.mx::7c9c223e-0d68-49e6-8293-43894ffae399" providerId="AD" clId="Web-{864E2845-1E7E-4B87-A69C-553E49F16F0B}" dt="2025-01-13T04:55:18.996" v="8"/>
          <ac:spMkLst>
            <pc:docMk/>
            <pc:sldMk cId="1430577345" sldId="256"/>
            <ac:spMk id="2" creationId="{892750D7-24A8-49FA-A959-E247A4E3585A}"/>
          </ac:spMkLst>
        </pc:spChg>
        <pc:spChg chg="mod">
          <ac:chgData name="VICTOR HUGO BENITEZ BALTAZAR" userId="S::victor.benitez@unison.mx::7c9c223e-0d68-49e6-8293-43894ffae399" providerId="AD" clId="Web-{864E2845-1E7E-4B87-A69C-553E49F16F0B}" dt="2025-01-13T04:55:18.996" v="8"/>
          <ac:spMkLst>
            <pc:docMk/>
            <pc:sldMk cId="1430577345" sldId="256"/>
            <ac:spMk id="3" creationId="{222436C3-4762-4542-9B41-D8B4CC95F6DE}"/>
          </ac:spMkLst>
        </pc:spChg>
        <pc:spChg chg="add del">
          <ac:chgData name="VICTOR HUGO BENITEZ BALTAZAR" userId="S::victor.benitez@unison.mx::7c9c223e-0d68-49e6-8293-43894ffae399" providerId="AD" clId="Web-{864E2845-1E7E-4B87-A69C-553E49F16F0B}" dt="2025-01-13T04:55:18.996" v="8"/>
          <ac:spMkLst>
            <pc:docMk/>
            <pc:sldMk cId="1430577345" sldId="256"/>
            <ac:spMk id="9" creationId="{EB0222B5-B739-82A9-5CCC-C5585AE12A69}"/>
          </ac:spMkLst>
        </pc:spChg>
        <pc:spChg chg="add del">
          <ac:chgData name="VICTOR HUGO BENITEZ BALTAZAR" userId="S::victor.benitez@unison.mx::7c9c223e-0d68-49e6-8293-43894ffae399" providerId="AD" clId="Web-{864E2845-1E7E-4B87-A69C-553E49F16F0B}" dt="2025-01-13T04:55:18.996" v="8"/>
          <ac:spMkLst>
            <pc:docMk/>
            <pc:sldMk cId="1430577345" sldId="256"/>
            <ac:spMk id="11" creationId="{5BE23E75-E7E9-4D9F-6D25-5512363F8621}"/>
          </ac:spMkLst>
        </pc:spChg>
        <pc:spChg chg="add">
          <ac:chgData name="VICTOR HUGO BENITEZ BALTAZAR" userId="S::victor.benitez@unison.mx::7c9c223e-0d68-49e6-8293-43894ffae399" providerId="AD" clId="Web-{864E2845-1E7E-4B87-A69C-553E49F16F0B}" dt="2025-01-13T04:55:18.996" v="8"/>
          <ac:spMkLst>
            <pc:docMk/>
            <pc:sldMk cId="1430577345" sldId="256"/>
            <ac:spMk id="18" creationId="{06DA9DF9-31F7-4056-B42E-878CC92417B8}"/>
          </ac:spMkLst>
        </pc:spChg>
        <pc:picChg chg="add mod ord">
          <ac:chgData name="VICTOR HUGO BENITEZ BALTAZAR" userId="S::victor.benitez@unison.mx::7c9c223e-0d68-49e6-8293-43894ffae399" providerId="AD" clId="Web-{864E2845-1E7E-4B87-A69C-553E49F16F0B}" dt="2025-01-13T04:55:18.996" v="8"/>
          <ac:picMkLst>
            <pc:docMk/>
            <pc:sldMk cId="1430577345" sldId="256"/>
            <ac:picMk id="5" creationId="{3D2FDBD4-F00C-7F50-E92F-A51AD7FDA1A8}"/>
          </ac:picMkLst>
        </pc:picChg>
        <pc:cxnChg chg="add del">
          <ac:chgData name="VICTOR HUGO BENITEZ BALTAZAR" userId="S::victor.benitez@unison.mx::7c9c223e-0d68-49e6-8293-43894ffae399" providerId="AD" clId="Web-{864E2845-1E7E-4B87-A69C-553E49F16F0B}" dt="2025-01-13T04:55:18.996" v="8"/>
          <ac:cxnSpMkLst>
            <pc:docMk/>
            <pc:sldMk cId="1430577345" sldId="256"/>
            <ac:cxnSpMk id="13" creationId="{61B115DB-65EB-3FC3-7284-CFDF4ADC60B6}"/>
          </ac:cxnSpMkLst>
        </pc:cxnChg>
      </pc:sldChg>
      <pc:sldChg chg="addSp modSp mod setBg">
        <pc:chgData name="VICTOR HUGO BENITEZ BALTAZAR" userId="S::victor.benitez@unison.mx::7c9c223e-0d68-49e6-8293-43894ffae399" providerId="AD" clId="Web-{864E2845-1E7E-4B87-A69C-553E49F16F0B}" dt="2025-01-13T04:53:11.552" v="1"/>
        <pc:sldMkLst>
          <pc:docMk/>
          <pc:sldMk cId="1585874595" sldId="263"/>
        </pc:sldMkLst>
        <pc:spChg chg="mod">
          <ac:chgData name="VICTOR HUGO BENITEZ BALTAZAR" userId="S::victor.benitez@unison.mx::7c9c223e-0d68-49e6-8293-43894ffae399" providerId="AD" clId="Web-{864E2845-1E7E-4B87-A69C-553E49F16F0B}" dt="2025-01-13T04:53:11.552" v="1"/>
          <ac:spMkLst>
            <pc:docMk/>
            <pc:sldMk cId="1585874595" sldId="263"/>
            <ac:spMk id="2" creationId="{C311B279-7BCD-532E-CCE3-EACC59B0FF79}"/>
          </ac:spMkLst>
        </pc:spChg>
        <pc:spChg chg="mod">
          <ac:chgData name="VICTOR HUGO BENITEZ BALTAZAR" userId="S::victor.benitez@unison.mx::7c9c223e-0d68-49e6-8293-43894ffae399" providerId="AD" clId="Web-{864E2845-1E7E-4B87-A69C-553E49F16F0B}" dt="2025-01-13T04:53:11.552" v="1"/>
          <ac:spMkLst>
            <pc:docMk/>
            <pc:sldMk cId="1585874595" sldId="263"/>
            <ac:spMk id="3" creationId="{ABC2846E-C5FA-472E-DD39-1AEE028BDC08}"/>
          </ac:spMkLst>
        </pc:spChg>
        <pc:spChg chg="add">
          <ac:chgData name="VICTOR HUGO BENITEZ BALTAZAR" userId="S::victor.benitez@unison.mx::7c9c223e-0d68-49e6-8293-43894ffae399" providerId="AD" clId="Web-{864E2845-1E7E-4B87-A69C-553E49F16F0B}" dt="2025-01-13T04:53:11.552" v="1"/>
          <ac:spMkLst>
            <pc:docMk/>
            <pc:sldMk cId="1585874595" sldId="263"/>
            <ac:spMk id="8" creationId="{907EF6B7-1338-4443-8C46-6A318D952DFD}"/>
          </ac:spMkLst>
        </pc:spChg>
        <pc:spChg chg="add">
          <ac:chgData name="VICTOR HUGO BENITEZ BALTAZAR" userId="S::victor.benitez@unison.mx::7c9c223e-0d68-49e6-8293-43894ffae399" providerId="AD" clId="Web-{864E2845-1E7E-4B87-A69C-553E49F16F0B}" dt="2025-01-13T04:53:11.552" v="1"/>
          <ac:spMkLst>
            <pc:docMk/>
            <pc:sldMk cId="1585874595" sldId="263"/>
            <ac:spMk id="10" creationId="{DAAE4CDD-124C-4DCF-9584-B6033B545DD5}"/>
          </ac:spMkLst>
        </pc:spChg>
        <pc:spChg chg="add">
          <ac:chgData name="VICTOR HUGO BENITEZ BALTAZAR" userId="S::victor.benitez@unison.mx::7c9c223e-0d68-49e6-8293-43894ffae399" providerId="AD" clId="Web-{864E2845-1E7E-4B87-A69C-553E49F16F0B}" dt="2025-01-13T04:53:11.552" v="1"/>
          <ac:spMkLst>
            <pc:docMk/>
            <pc:sldMk cId="1585874595" sldId="263"/>
            <ac:spMk id="12" creationId="{081E4A58-353D-44AE-B2FC-2A74E2E400F7}"/>
          </ac:spMkLst>
        </pc:spChg>
      </pc:sldChg>
      <pc:sldChg chg="addSp modSp mod setBg">
        <pc:chgData name="VICTOR HUGO BENITEZ BALTAZAR" userId="S::victor.benitez@unison.mx::7c9c223e-0d68-49e6-8293-43894ffae399" providerId="AD" clId="Web-{864E2845-1E7E-4B87-A69C-553E49F16F0B}" dt="2025-01-13T04:55:03.105" v="6"/>
        <pc:sldMkLst>
          <pc:docMk/>
          <pc:sldMk cId="253526019" sldId="264"/>
        </pc:sldMkLst>
        <pc:spChg chg="mod">
          <ac:chgData name="VICTOR HUGO BENITEZ BALTAZAR" userId="S::victor.benitez@unison.mx::7c9c223e-0d68-49e6-8293-43894ffae399" providerId="AD" clId="Web-{864E2845-1E7E-4B87-A69C-553E49F16F0B}" dt="2025-01-13T04:55:03.105" v="6"/>
          <ac:spMkLst>
            <pc:docMk/>
            <pc:sldMk cId="253526019" sldId="264"/>
            <ac:spMk id="2" creationId="{C0825DB1-6281-F790-0271-3E07B1002E11}"/>
          </ac:spMkLst>
        </pc:spChg>
        <pc:spChg chg="mod">
          <ac:chgData name="VICTOR HUGO BENITEZ BALTAZAR" userId="S::victor.benitez@unison.mx::7c9c223e-0d68-49e6-8293-43894ffae399" providerId="AD" clId="Web-{864E2845-1E7E-4B87-A69C-553E49F16F0B}" dt="2025-01-13T04:55:03.105" v="6"/>
          <ac:spMkLst>
            <pc:docMk/>
            <pc:sldMk cId="253526019" sldId="264"/>
            <ac:spMk id="3" creationId="{F8125B52-958A-9519-DBF9-1F03181C79E4}"/>
          </ac:spMkLst>
        </pc:spChg>
        <pc:spChg chg="add">
          <ac:chgData name="VICTOR HUGO BENITEZ BALTAZAR" userId="S::victor.benitez@unison.mx::7c9c223e-0d68-49e6-8293-43894ffae399" providerId="AD" clId="Web-{864E2845-1E7E-4B87-A69C-553E49F16F0B}" dt="2025-01-13T04:55:03.105" v="6"/>
          <ac:spMkLst>
            <pc:docMk/>
            <pc:sldMk cId="253526019" sldId="264"/>
            <ac:spMk id="9" creationId="{D009D6D5-DAC2-4A8B-A17A-E206B9012D09}"/>
          </ac:spMkLst>
        </pc:spChg>
        <pc:picChg chg="add mod">
          <ac:chgData name="VICTOR HUGO BENITEZ BALTAZAR" userId="S::victor.benitez@unison.mx::7c9c223e-0d68-49e6-8293-43894ffae399" providerId="AD" clId="Web-{864E2845-1E7E-4B87-A69C-553E49F16F0B}" dt="2025-01-13T04:55:03.105" v="6"/>
          <ac:picMkLst>
            <pc:docMk/>
            <pc:sldMk cId="253526019" sldId="264"/>
            <ac:picMk id="4" creationId="{F1D87F58-2087-E29C-D6C5-514E123A1C17}"/>
          </ac:picMkLst>
        </pc:picChg>
      </pc:sldChg>
      <pc:sldChg chg="addSp modSp mod setBg">
        <pc:chgData name="VICTOR HUGO BENITEZ BALTAZAR" userId="S::victor.benitez@unison.mx::7c9c223e-0d68-49e6-8293-43894ffae399" providerId="AD" clId="Web-{864E2845-1E7E-4B87-A69C-553E49F16F0B}" dt="2025-01-13T04:55:09.090" v="7"/>
        <pc:sldMkLst>
          <pc:docMk/>
          <pc:sldMk cId="3991375784" sldId="265"/>
        </pc:sldMkLst>
        <pc:spChg chg="mod">
          <ac:chgData name="VICTOR HUGO BENITEZ BALTAZAR" userId="S::victor.benitez@unison.mx::7c9c223e-0d68-49e6-8293-43894ffae399" providerId="AD" clId="Web-{864E2845-1E7E-4B87-A69C-553E49F16F0B}" dt="2025-01-13T04:55:09.090" v="7"/>
          <ac:spMkLst>
            <pc:docMk/>
            <pc:sldMk cId="3991375784" sldId="265"/>
            <ac:spMk id="2" creationId="{BA66765A-2C8E-EC81-8A46-64D7A4193BCF}"/>
          </ac:spMkLst>
        </pc:spChg>
        <pc:spChg chg="mod">
          <ac:chgData name="VICTOR HUGO BENITEZ BALTAZAR" userId="S::victor.benitez@unison.mx::7c9c223e-0d68-49e6-8293-43894ffae399" providerId="AD" clId="Web-{864E2845-1E7E-4B87-A69C-553E49F16F0B}" dt="2025-01-13T04:55:09.090" v="7"/>
          <ac:spMkLst>
            <pc:docMk/>
            <pc:sldMk cId="3991375784" sldId="265"/>
            <ac:spMk id="3" creationId="{83328A6B-01BE-E28E-F27C-26A92CA45F52}"/>
          </ac:spMkLst>
        </pc:spChg>
        <pc:spChg chg="add">
          <ac:chgData name="VICTOR HUGO BENITEZ BALTAZAR" userId="S::victor.benitez@unison.mx::7c9c223e-0d68-49e6-8293-43894ffae399" providerId="AD" clId="Web-{864E2845-1E7E-4B87-A69C-553E49F16F0B}" dt="2025-01-13T04:55:09.090" v="7"/>
          <ac:spMkLst>
            <pc:docMk/>
            <pc:sldMk cId="3991375784" sldId="265"/>
            <ac:spMk id="9" creationId="{D009D6D5-DAC2-4A8B-A17A-E206B9012D09}"/>
          </ac:spMkLst>
        </pc:spChg>
        <pc:picChg chg="add mod">
          <ac:chgData name="VICTOR HUGO BENITEZ BALTAZAR" userId="S::victor.benitez@unison.mx::7c9c223e-0d68-49e6-8293-43894ffae399" providerId="AD" clId="Web-{864E2845-1E7E-4B87-A69C-553E49F16F0B}" dt="2025-01-13T04:55:09.090" v="7"/>
          <ac:picMkLst>
            <pc:docMk/>
            <pc:sldMk cId="3991375784" sldId="265"/>
            <ac:picMk id="4" creationId="{F6178EAF-76D3-CB81-B421-FC525B2614E6}"/>
          </ac:picMkLst>
        </pc:picChg>
      </pc:sldChg>
      <pc:sldChg chg="addSp modSp mod setBg">
        <pc:chgData name="VICTOR HUGO BENITEZ BALTAZAR" userId="S::victor.benitez@unison.mx::7c9c223e-0d68-49e6-8293-43894ffae399" providerId="AD" clId="Web-{864E2845-1E7E-4B87-A69C-553E49F16F0B}" dt="2025-01-13T04:54:55.480" v="5"/>
        <pc:sldMkLst>
          <pc:docMk/>
          <pc:sldMk cId="3491194181" sldId="266"/>
        </pc:sldMkLst>
        <pc:spChg chg="mod">
          <ac:chgData name="VICTOR HUGO BENITEZ BALTAZAR" userId="S::victor.benitez@unison.mx::7c9c223e-0d68-49e6-8293-43894ffae399" providerId="AD" clId="Web-{864E2845-1E7E-4B87-A69C-553E49F16F0B}" dt="2025-01-13T04:54:55.480" v="5"/>
          <ac:spMkLst>
            <pc:docMk/>
            <pc:sldMk cId="3491194181" sldId="266"/>
            <ac:spMk id="2" creationId="{270479D7-1A6A-83C5-E4B0-A1BD9DF51422}"/>
          </ac:spMkLst>
        </pc:spChg>
        <pc:spChg chg="mod">
          <ac:chgData name="VICTOR HUGO BENITEZ BALTAZAR" userId="S::victor.benitez@unison.mx::7c9c223e-0d68-49e6-8293-43894ffae399" providerId="AD" clId="Web-{864E2845-1E7E-4B87-A69C-553E49F16F0B}" dt="2025-01-13T04:54:55.480" v="5"/>
          <ac:spMkLst>
            <pc:docMk/>
            <pc:sldMk cId="3491194181" sldId="266"/>
            <ac:spMk id="3" creationId="{3300158E-B043-3A3B-4FE0-0071474D79DF}"/>
          </ac:spMkLst>
        </pc:spChg>
        <pc:spChg chg="add">
          <ac:chgData name="VICTOR HUGO BENITEZ BALTAZAR" userId="S::victor.benitez@unison.mx::7c9c223e-0d68-49e6-8293-43894ffae399" providerId="AD" clId="Web-{864E2845-1E7E-4B87-A69C-553E49F16F0B}" dt="2025-01-13T04:54:55.480" v="5"/>
          <ac:spMkLst>
            <pc:docMk/>
            <pc:sldMk cId="3491194181" sldId="266"/>
            <ac:spMk id="9" creationId="{F13C74B1-5B17-4795-BED0-7140497B445A}"/>
          </ac:spMkLst>
        </pc:spChg>
        <pc:spChg chg="add">
          <ac:chgData name="VICTOR HUGO BENITEZ BALTAZAR" userId="S::victor.benitez@unison.mx::7c9c223e-0d68-49e6-8293-43894ffae399" providerId="AD" clId="Web-{864E2845-1E7E-4B87-A69C-553E49F16F0B}" dt="2025-01-13T04:54:55.480" v="5"/>
          <ac:spMkLst>
            <pc:docMk/>
            <pc:sldMk cId="3491194181" sldId="266"/>
            <ac:spMk id="11" creationId="{D4974D33-8DC5-464E-8C6D-BE58F0669C17}"/>
          </ac:spMkLst>
        </pc:spChg>
        <pc:picChg chg="add mod">
          <ac:chgData name="VICTOR HUGO BENITEZ BALTAZAR" userId="S::victor.benitez@unison.mx::7c9c223e-0d68-49e6-8293-43894ffae399" providerId="AD" clId="Web-{864E2845-1E7E-4B87-A69C-553E49F16F0B}" dt="2025-01-13T04:54:55.480" v="5"/>
          <ac:picMkLst>
            <pc:docMk/>
            <pc:sldMk cId="3491194181" sldId="266"/>
            <ac:picMk id="4" creationId="{1FF2CD7D-D21F-B26A-3249-D2A3A1119EDC}"/>
          </ac:picMkLst>
        </pc:picChg>
      </pc:sldChg>
    </pc:docChg>
  </pc:docChgLst>
  <pc:docChgLst>
    <pc:chgData name="VICTOR HUGO BENITEZ BALTAZAR" userId="S::victor.benitez@unison.mx::7c9c223e-0d68-49e6-8293-43894ffae399" providerId="AD" clId="Web-{8725894C-1A3B-4A72-84C8-A5FF817D6145}"/>
    <pc:docChg chg="modSld">
      <pc:chgData name="VICTOR HUGO BENITEZ BALTAZAR" userId="S::victor.benitez@unison.mx::7c9c223e-0d68-49e6-8293-43894ffae399" providerId="AD" clId="Web-{8725894C-1A3B-4A72-84C8-A5FF817D6145}" dt="2025-01-13T20:11:40.643" v="4" actId="20577"/>
      <pc:docMkLst>
        <pc:docMk/>
      </pc:docMkLst>
      <pc:sldChg chg="modSp">
        <pc:chgData name="VICTOR HUGO BENITEZ BALTAZAR" userId="S::victor.benitez@unison.mx::7c9c223e-0d68-49e6-8293-43894ffae399" providerId="AD" clId="Web-{8725894C-1A3B-4A72-84C8-A5FF817D6145}" dt="2025-01-13T20:11:40.643" v="4" actId="20577"/>
        <pc:sldMkLst>
          <pc:docMk/>
          <pc:sldMk cId="243943648" sldId="262"/>
        </pc:sldMkLst>
        <pc:spChg chg="mod">
          <ac:chgData name="VICTOR HUGO BENITEZ BALTAZAR" userId="S::victor.benitez@unison.mx::7c9c223e-0d68-49e6-8293-43894ffae399" providerId="AD" clId="Web-{8725894C-1A3B-4A72-84C8-A5FF817D6145}" dt="2025-01-13T20:11:40.643" v="4" actId="20577"/>
          <ac:spMkLst>
            <pc:docMk/>
            <pc:sldMk cId="243943648" sldId="262"/>
            <ac:spMk id="3" creationId="{04299347-850E-3AC1-0657-3E8B69CA823C}"/>
          </ac:spMkLst>
        </pc:spChg>
      </pc:sldChg>
    </pc:docChg>
  </pc:docChgLst>
  <pc:docChgLst>
    <pc:chgData name="VICTOR HUGO BENITEZ BALTAZAR" userId="S::victor.benitez@unison.mx::7c9c223e-0d68-49e6-8293-43894ffae399" providerId="AD" clId="Web-{088F795F-1E1B-4121-AAC4-D58F8EA3954B}"/>
    <pc:docChg chg="modSld">
      <pc:chgData name="VICTOR HUGO BENITEZ BALTAZAR" userId="S::victor.benitez@unison.mx::7c9c223e-0d68-49e6-8293-43894ffae399" providerId="AD" clId="Web-{088F795F-1E1B-4121-AAC4-D58F8EA3954B}" dt="2025-01-13T04:49:14.393" v="103" actId="20577"/>
      <pc:docMkLst>
        <pc:docMk/>
      </pc:docMkLst>
      <pc:sldChg chg="modSp">
        <pc:chgData name="VICTOR HUGO BENITEZ BALTAZAR" userId="S::victor.benitez@unison.mx::7c9c223e-0d68-49e6-8293-43894ffae399" providerId="AD" clId="Web-{088F795F-1E1B-4121-AAC4-D58F8EA3954B}" dt="2025-01-13T04:46:33.755" v="1" actId="20577"/>
        <pc:sldMkLst>
          <pc:docMk/>
          <pc:sldMk cId="1430577345" sldId="256"/>
        </pc:sldMkLst>
        <pc:spChg chg="mod">
          <ac:chgData name="VICTOR HUGO BENITEZ BALTAZAR" userId="S::victor.benitez@unison.mx::7c9c223e-0d68-49e6-8293-43894ffae399" providerId="AD" clId="Web-{088F795F-1E1B-4121-AAC4-D58F8EA3954B}" dt="2025-01-13T04:46:33.755" v="1" actId="20577"/>
          <ac:spMkLst>
            <pc:docMk/>
            <pc:sldMk cId="1430577345" sldId="256"/>
            <ac:spMk id="2" creationId="{892750D7-24A8-49FA-A959-E247A4E3585A}"/>
          </ac:spMkLst>
        </pc:spChg>
      </pc:sldChg>
      <pc:sldChg chg="modSp">
        <pc:chgData name="VICTOR HUGO BENITEZ BALTAZAR" userId="S::victor.benitez@unison.mx::7c9c223e-0d68-49e6-8293-43894ffae399" providerId="AD" clId="Web-{088F795F-1E1B-4121-AAC4-D58F8EA3954B}" dt="2025-01-13T04:49:14.393" v="103" actId="20577"/>
        <pc:sldMkLst>
          <pc:docMk/>
          <pc:sldMk cId="1585874595" sldId="263"/>
        </pc:sldMkLst>
        <pc:spChg chg="mod">
          <ac:chgData name="VICTOR HUGO BENITEZ BALTAZAR" userId="S::victor.benitez@unison.mx::7c9c223e-0d68-49e6-8293-43894ffae399" providerId="AD" clId="Web-{088F795F-1E1B-4121-AAC4-D58F8EA3954B}" dt="2025-01-13T04:49:14.393" v="103" actId="20577"/>
          <ac:spMkLst>
            <pc:docMk/>
            <pc:sldMk cId="1585874595" sldId="263"/>
            <ac:spMk id="3" creationId="{ABC2846E-C5FA-472E-DD39-1AEE028BDC08}"/>
          </ac:spMkLst>
        </pc:spChg>
      </pc:sldChg>
    </pc:docChg>
  </pc:docChgLst>
  <pc:docChgLst>
    <pc:chgData name="VICTOR HUGO BENITEZ BALTAZAR" userId="S::victor.benitez@unison.mx::7c9c223e-0d68-49e6-8293-43894ffae399" providerId="AD" clId="Web-{21D11B87-1733-43D4-8E0F-2D7352F1E04B}"/>
    <pc:docChg chg="addSld modSld">
      <pc:chgData name="VICTOR HUGO BENITEZ BALTAZAR" userId="S::victor.benitez@unison.mx::7c9c223e-0d68-49e6-8293-43894ffae399" providerId="AD" clId="Web-{21D11B87-1733-43D4-8E0F-2D7352F1E04B}" dt="2025-01-13T17:37:07.617" v="113" actId="20577"/>
      <pc:docMkLst>
        <pc:docMk/>
      </pc:docMkLst>
      <pc:sldChg chg="modSp new">
        <pc:chgData name="VICTOR HUGO BENITEZ BALTAZAR" userId="S::victor.benitez@unison.mx::7c9c223e-0d68-49e6-8293-43894ffae399" providerId="AD" clId="Web-{21D11B87-1733-43D4-8E0F-2D7352F1E04B}" dt="2025-01-13T17:37:07.617" v="113" actId="20577"/>
        <pc:sldMkLst>
          <pc:docMk/>
          <pc:sldMk cId="4246941543" sldId="267"/>
        </pc:sldMkLst>
        <pc:spChg chg="mod">
          <ac:chgData name="VICTOR HUGO BENITEZ BALTAZAR" userId="S::victor.benitez@unison.mx::7c9c223e-0d68-49e6-8293-43894ffae399" providerId="AD" clId="Web-{21D11B87-1733-43D4-8E0F-2D7352F1E04B}" dt="2025-01-13T17:32:48.594" v="55" actId="20577"/>
          <ac:spMkLst>
            <pc:docMk/>
            <pc:sldMk cId="4246941543" sldId="267"/>
            <ac:spMk id="2" creationId="{6E4F908D-47A0-B30C-30FF-ADF05436CB24}"/>
          </ac:spMkLst>
        </pc:spChg>
        <pc:spChg chg="mod">
          <ac:chgData name="VICTOR HUGO BENITEZ BALTAZAR" userId="S::victor.benitez@unison.mx::7c9c223e-0d68-49e6-8293-43894ffae399" providerId="AD" clId="Web-{21D11B87-1733-43D4-8E0F-2D7352F1E04B}" dt="2025-01-13T17:37:07.617" v="113" actId="20577"/>
          <ac:spMkLst>
            <pc:docMk/>
            <pc:sldMk cId="4246941543" sldId="267"/>
            <ac:spMk id="3" creationId="{C25C8E8D-6D83-25AA-A8A2-E04D36B10F57}"/>
          </ac:spMkLst>
        </pc:spChg>
      </pc:sldChg>
      <pc:sldChg chg="addSp modSp new mod setBg">
        <pc:chgData name="VICTOR HUGO BENITEZ BALTAZAR" userId="S::victor.benitez@unison.mx::7c9c223e-0d68-49e6-8293-43894ffae399" providerId="AD" clId="Web-{21D11B87-1733-43D4-8E0F-2D7352F1E04B}" dt="2025-01-13T17:35:35.503" v="86"/>
        <pc:sldMkLst>
          <pc:docMk/>
          <pc:sldMk cId="3661122128" sldId="268"/>
        </pc:sldMkLst>
        <pc:spChg chg="mod">
          <ac:chgData name="VICTOR HUGO BENITEZ BALTAZAR" userId="S::victor.benitez@unison.mx::7c9c223e-0d68-49e6-8293-43894ffae399" providerId="AD" clId="Web-{21D11B87-1733-43D4-8E0F-2D7352F1E04B}" dt="2025-01-13T17:35:35.503" v="86"/>
          <ac:spMkLst>
            <pc:docMk/>
            <pc:sldMk cId="3661122128" sldId="268"/>
            <ac:spMk id="2" creationId="{0C58D32C-50E3-3EBD-F78A-D4DD1FF669A0}"/>
          </ac:spMkLst>
        </pc:spChg>
        <pc:spChg chg="mod">
          <ac:chgData name="VICTOR HUGO BENITEZ BALTAZAR" userId="S::victor.benitez@unison.mx::7c9c223e-0d68-49e6-8293-43894ffae399" providerId="AD" clId="Web-{21D11B87-1733-43D4-8E0F-2D7352F1E04B}" dt="2025-01-13T17:35:35.503" v="86"/>
          <ac:spMkLst>
            <pc:docMk/>
            <pc:sldMk cId="3661122128" sldId="268"/>
            <ac:spMk id="3" creationId="{2FF528F0-BC46-A708-FFDD-FF413E64B4BA}"/>
          </ac:spMkLst>
        </pc:spChg>
        <pc:spChg chg="add">
          <ac:chgData name="VICTOR HUGO BENITEZ BALTAZAR" userId="S::victor.benitez@unison.mx::7c9c223e-0d68-49e6-8293-43894ffae399" providerId="AD" clId="Web-{21D11B87-1733-43D4-8E0F-2D7352F1E04B}" dt="2025-01-13T17:35:35.503" v="86"/>
          <ac:spMkLst>
            <pc:docMk/>
            <pc:sldMk cId="3661122128" sldId="268"/>
            <ac:spMk id="9" creationId="{743AA782-23D1-4521-8CAD-47662984AA08}"/>
          </ac:spMkLst>
        </pc:spChg>
        <pc:spChg chg="add">
          <ac:chgData name="VICTOR HUGO BENITEZ BALTAZAR" userId="S::victor.benitez@unison.mx::7c9c223e-0d68-49e6-8293-43894ffae399" providerId="AD" clId="Web-{21D11B87-1733-43D4-8E0F-2D7352F1E04B}" dt="2025-01-13T17:35:35.503" v="86"/>
          <ac:spMkLst>
            <pc:docMk/>
            <pc:sldMk cId="3661122128" sldId="268"/>
            <ac:spMk id="11" creationId="{71877DBC-BB60-40F0-AC93-2ACDBAAE60CE}"/>
          </ac:spMkLst>
        </pc:spChg>
        <pc:picChg chg="add mod">
          <ac:chgData name="VICTOR HUGO BENITEZ BALTAZAR" userId="S::victor.benitez@unison.mx::7c9c223e-0d68-49e6-8293-43894ffae399" providerId="AD" clId="Web-{21D11B87-1733-43D4-8E0F-2D7352F1E04B}" dt="2025-01-13T17:35:35.503" v="86"/>
          <ac:picMkLst>
            <pc:docMk/>
            <pc:sldMk cId="3661122128" sldId="268"/>
            <ac:picMk id="4" creationId="{980C7255-4EF8-5D7A-1244-9FB2AFFB2CF3}"/>
          </ac:picMkLst>
        </pc:picChg>
      </pc:sldChg>
    </pc:docChg>
  </pc:docChgLst>
  <pc:docChgLst>
    <pc:chgData name="VICTOR HUGO BENITEZ BALTAZAR" userId="S::victor.benitez@unison.mx::7c9c223e-0d68-49e6-8293-43894ffae399" providerId="AD" clId="Web-{A56CFA44-CCCC-450D-A284-DDDDC9710338}"/>
    <pc:docChg chg="modSld">
      <pc:chgData name="VICTOR HUGO BENITEZ BALTAZAR" userId="S::victor.benitez@unison.mx::7c9c223e-0d68-49e6-8293-43894ffae399" providerId="AD" clId="Web-{A56CFA44-CCCC-450D-A284-DDDDC9710338}" dt="2025-01-13T17:38:24.274" v="17" actId="20577"/>
      <pc:docMkLst>
        <pc:docMk/>
      </pc:docMkLst>
      <pc:sldChg chg="modSp">
        <pc:chgData name="VICTOR HUGO BENITEZ BALTAZAR" userId="S::victor.benitez@unison.mx::7c9c223e-0d68-49e6-8293-43894ffae399" providerId="AD" clId="Web-{A56CFA44-CCCC-450D-A284-DDDDC9710338}" dt="2025-01-13T17:38:24.274" v="17" actId="20577"/>
        <pc:sldMkLst>
          <pc:docMk/>
          <pc:sldMk cId="4246941543" sldId="267"/>
        </pc:sldMkLst>
        <pc:spChg chg="mod">
          <ac:chgData name="VICTOR HUGO BENITEZ BALTAZAR" userId="S::victor.benitez@unison.mx::7c9c223e-0d68-49e6-8293-43894ffae399" providerId="AD" clId="Web-{A56CFA44-CCCC-450D-A284-DDDDC9710338}" dt="2025-01-13T17:38:24.274" v="17" actId="20577"/>
          <ac:spMkLst>
            <pc:docMk/>
            <pc:sldMk cId="4246941543" sldId="267"/>
            <ac:spMk id="3" creationId="{C25C8E8D-6D83-25AA-A8A2-E04D36B10F5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923DA8-C94D-4897-B552-5A97DD6140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3F44FF0-A644-49E8-A91A-118BAB632A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Haga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2A632CB-A899-4AF7-B0D1-F33E6DBA7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66D984-B803-435C-BCF5-4BBAC713A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9692CF-9214-4B13-98B7-F4CAB957B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6657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5DDAB7-A2E6-4A47-B278-99F8F531D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D751AE4-CA07-4AA4-955A-A3138A38FE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E94929E-898F-42A0-8E2D-6683777E2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F1B5C4-7ED8-4576-B2E9-1DD6B2B61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B58ECE-66E6-4606-932A-AE5493564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78483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6A4D404-B787-470F-ABF0-E69AAA7470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39A8368-F5A5-4EAA-B0B8-837E8ABFB2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2EBA72-9C6F-4B4D-A16A-C1DEB754B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6C3164-13E1-4E73-82B8-CA01840DD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0366C00-207E-47BE-ABD1-6356D0ED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50442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FC90C1-DC12-4585-816B-7F995CA70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A8525E8-17D2-4F44-B405-8A55ADE168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0486F8-0096-44BF-8ACB-12C814FDE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04895C-BAB0-461C-A3A0-338DF8278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8771D5-D349-4326-B034-BE55DDDD2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46273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A043F6-9A64-47B0-AF08-C54FA3B5A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E72D7C8-2508-4D8D-B2DB-4EA1580B1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Editar el estilo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1690BD-00EC-42F5-A4C1-8EFD0DCDA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A9856C7-3F2E-430D-9834-94A2A8EE8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79F383C-5494-4803-9C41-4EEFDF77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7575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B638FC-0A5D-4409-B619-3EB915BF2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D68036A-CAD0-4976-A504-BC3F25FC0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1BC9E81-15FC-4750-A089-AB8BF412CA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A51CF2-5D6A-4DA8-AF6F-2E470AFDC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B94BFB0-B585-4357-8EFF-958C37EE8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B86D51F-6F6C-4188-9767-34F34D9CF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2725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F5A965-D238-4B67-8CE2-6D0EFD67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7B8313A-DF6A-47E7-B425-EE6A04F7D4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Editar el estilo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1DCF8F-BC50-4E05-B605-29848E81F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AEDFE27-E71A-4DA2-BEAF-658115781A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Editar el estilo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4E64931-8BAA-49A4-AFAB-C5D9794507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DA508CE-8427-44A8-B7D2-EEBA668F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8959ECA-69BE-464E-B720-4BCEB7BF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B37764E-246D-4B22-82FA-CAE8A1318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2890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B856CF-1265-44DC-BB56-9C3991ED4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E151EC7-483A-4E49-A831-C36D8CB2D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C0EACC7-AAA5-48FE-8F0E-051D6CD15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BC5351D-2E3A-41E8-83ED-523CC5A39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227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E151EC7-483A-4E49-A831-C36D8CB2D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C0EACC7-AAA5-48FE-8F0E-051D6CD15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BC5351D-2E3A-41E8-83ED-523CC5A39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5163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1C8C42-FE0E-417D-BB51-55A3CCC66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8DFB6B5-C462-4288-8672-B8FC96981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D2AF15A-B1A9-4076-B0A4-6A79B6DB71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Editar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F8C2B9-7F38-4B1A-82D3-FB9F4BD1E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088F36D-F73A-45BC-A898-EDE45077D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DE0F6D-84B2-40F2-85E8-A48A04118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9233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34DA17-E930-481C-88EF-8890B17EC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339A715-8380-48A3-A24B-A21477C83D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9D6CB5-8A33-4ABE-BA5B-BD29818398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Editar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CE713B2-5541-4301-8BB6-6A6A96FAC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EDDF99-5D43-4BE8-AA45-5FB18AADE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D5C0478-924B-4E0F-AD1D-73918CD87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2587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284D2B0-C852-475E-B7EF-89C7B3280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C39D16-E731-44C3-9CEE-2BF3ECF8A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DFDE89-10F9-4D5C-8B1C-D3D1A6B494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07F27B-A933-4019-B579-D5B42C28646C}" type="datetimeFigureOut">
              <a:rPr lang="es-MX" smtClean="0"/>
              <a:t>13/01/2025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8F9778-059B-41E7-8BD0-AF199A749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B2C287-665D-482E-A12E-A4553C99ED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783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@VictorHugoBenitez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92750D7-24A8-49FA-A959-E247A4E358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8" y="643467"/>
            <a:ext cx="4620584" cy="4567137"/>
          </a:xfrm>
        </p:spPr>
        <p:txBody>
          <a:bodyPr>
            <a:normAutofit/>
          </a:bodyPr>
          <a:lstStyle/>
          <a:p>
            <a:pPr algn="l"/>
            <a:r>
              <a:rPr lang="es-MX" sz="4400"/>
              <a:t>Clase 0</a:t>
            </a:r>
            <a:br>
              <a:rPr lang="es-MX" sz="4400"/>
            </a:br>
            <a:r>
              <a:rPr lang="es-MX" sz="4400"/>
              <a:t>Microcontroladores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22436C3-4762-4542-9B41-D8B4CC95F6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5277684"/>
            <a:ext cx="4620584" cy="775494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s-MX"/>
              <a:t>Dr. Victor H. Benitez</a:t>
            </a:r>
          </a:p>
        </p:txBody>
      </p:sp>
      <p:pic>
        <p:nvPicPr>
          <p:cNvPr id="5" name="Picture 4" descr="Electronic circuit board">
            <a:extLst>
              <a:ext uri="{FF2B5EF4-FFF2-40B4-BE49-F238E27FC236}">
                <a16:creationId xmlns:a16="http://schemas.microsoft.com/office/drawing/2014/main" id="{3D2FDBD4-F00C-7F50-E92F-A51AD7FDA1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982" r="20980" b="-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30577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70479D7-1A6A-83C5-E4B0-A1BD9DF51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s-MX" sz="5400"/>
              <a:t>Evaluación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00158E-B043-3A3B-4FE0-0071474D7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s-MX" sz="2200"/>
              <a:t>Primer Parcial: 20%</a:t>
            </a:r>
          </a:p>
          <a:p>
            <a:r>
              <a:rPr lang="es-MX" sz="2200"/>
              <a:t>Segundo Parcial: 15%</a:t>
            </a:r>
          </a:p>
          <a:p>
            <a:r>
              <a:rPr lang="es-MX" sz="2200"/>
              <a:t>Tercer Parcial: 15%</a:t>
            </a:r>
          </a:p>
          <a:p>
            <a:r>
              <a:rPr lang="es-MX" sz="2200"/>
              <a:t>Tareas: 10%</a:t>
            </a:r>
          </a:p>
          <a:p>
            <a:r>
              <a:rPr lang="es-MX" sz="2200"/>
              <a:t>Practicas: 20%</a:t>
            </a:r>
          </a:p>
          <a:p>
            <a:r>
              <a:rPr lang="es-MX" sz="2200"/>
              <a:t>Proyecto Final: 20%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F2CD7D-D21F-B26A-3249-D2A3A1119E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048" r="-1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91194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4F908D-47A0-B30C-30FF-ADF05436C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Proyecto final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5C8E8D-6D83-25AA-A8A2-E04D36B10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s-MX"/>
              <a:t>Diseño de un sistema de control</a:t>
            </a:r>
            <a:endParaRPr lang="es-MX" dirty="0"/>
          </a:p>
          <a:p>
            <a:r>
              <a:rPr lang="es-MX"/>
              <a:t>El alumno / Equipo lo debe proponer</a:t>
            </a:r>
          </a:p>
          <a:p>
            <a:r>
              <a:rPr lang="es-MX" dirty="0"/>
              <a:t>Deberá usar el contenido del curso</a:t>
            </a:r>
          </a:p>
        </p:txBody>
      </p:sp>
    </p:spTree>
    <p:extLst>
      <p:ext uri="{BB962C8B-B14F-4D97-AF65-F5344CB8AC3E}">
        <p14:creationId xmlns:p14="http://schemas.microsoft.com/office/powerpoint/2010/main" val="4246941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C58D32C-50E3-3EBD-F78A-D4DD1FF66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es-MX" sz="5400"/>
              <a:t>Apoyo del curso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F528F0-BC46-A708-FFDD-FF413E64B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 sz="2200" dirty="0"/>
              <a:t>Canal de </a:t>
            </a:r>
            <a:r>
              <a:rPr lang="es-MX" sz="2200" dirty="0" err="1"/>
              <a:t>Youtube</a:t>
            </a:r>
            <a:r>
              <a:rPr lang="es-MX" sz="2200" dirty="0"/>
              <a:t>: </a:t>
            </a:r>
            <a:r>
              <a:rPr lang="es-MX" sz="2200" dirty="0">
                <a:ea typeface="+mn-lt"/>
                <a:cs typeface="+mn-lt"/>
                <a:hlinkClick r:id="rId2"/>
              </a:rPr>
              <a:t>https://www.youtube.com/@VictorHugoBenitez</a:t>
            </a:r>
            <a:endParaRPr lang="es-MX" sz="2200" dirty="0">
              <a:ea typeface="+mn-lt"/>
              <a:cs typeface="+mn-lt"/>
            </a:endParaRPr>
          </a:p>
          <a:p>
            <a:endParaRPr lang="es-MX" sz="220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80C7255-4EF8-5D7A-1244-9FB2AFFB2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2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3C48B49-6135-48B6-AC0F-97E5D8D1F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35434E7-0970-BE6C-B77B-2238B9DBD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9766" y="1146412"/>
            <a:ext cx="9014348" cy="240200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Dr. Victor H. Benitez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8" y="4374554"/>
            <a:ext cx="12192007" cy="2483444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40655" y="4374554"/>
            <a:ext cx="4051344" cy="2483446"/>
          </a:xfrm>
          <a:prstGeom prst="rect">
            <a:avLst/>
          </a:prstGeom>
          <a:gradFill>
            <a:gsLst>
              <a:gs pos="4000">
                <a:schemeClr val="accent1">
                  <a:alpha val="21000"/>
                </a:schemeClr>
              </a:gs>
              <a:gs pos="83000">
                <a:schemeClr val="accent1">
                  <a:lumMod val="50000"/>
                  <a:alpha val="61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56AC18-FB41-4977-8B0C-F5082335A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4379429"/>
            <a:ext cx="12191984" cy="1953928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alpha val="5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" y="4380927"/>
            <a:ext cx="12192000" cy="2019443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2891852-17AF-B89A-A564-7EB941481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29765" y="4892722"/>
            <a:ext cx="6387155" cy="1078173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 sz="2400" kern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984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E58B5DF-1C87-89A6-D2E5-5BF1CA225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anchor="t">
            <a:normAutofit/>
          </a:bodyPr>
          <a:lstStyle/>
          <a:p>
            <a:r>
              <a:rPr lang="es-MX" dirty="0"/>
              <a:t>Experiencia Académica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3148297-BD19-5120-D882-7837829B6D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812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BDCAD4-8411-9991-B100-A29FEDBBD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7004" y="670559"/>
            <a:ext cx="4555782" cy="544507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 sz="1700" dirty="0">
                <a:ea typeface="+mn-lt"/>
                <a:cs typeface="+mn-lt"/>
              </a:rPr>
              <a:t>Doctor en Ciencias por el CINVESTAV-IPN (Tesis: Control Neuronal en Tiempo Continuo)</a:t>
            </a:r>
          </a:p>
          <a:p>
            <a:r>
              <a:rPr lang="es-MX" sz="1700" dirty="0">
                <a:ea typeface="+mn-lt"/>
                <a:cs typeface="+mn-lt"/>
              </a:rPr>
              <a:t>Maestro en Ciencias por el CINVESTAV-IPN (Tesis: </a:t>
            </a:r>
            <a:r>
              <a:rPr lang="es-MX" sz="1700" dirty="0" err="1">
                <a:ea typeface="+mn-lt"/>
                <a:cs typeface="+mn-lt"/>
              </a:rPr>
              <a:t>Contorl</a:t>
            </a:r>
            <a:r>
              <a:rPr lang="es-MX" sz="1700" dirty="0">
                <a:ea typeface="+mn-lt"/>
                <a:cs typeface="+mn-lt"/>
              </a:rPr>
              <a:t> Neuronal a Bloques)</a:t>
            </a:r>
          </a:p>
          <a:p>
            <a:r>
              <a:rPr lang="es-MX" sz="1700" dirty="0">
                <a:ea typeface="+mn-lt"/>
                <a:cs typeface="+mn-lt"/>
              </a:rPr>
              <a:t>Ingeniero en Comunicaciones y Electrónica por la Universidad de Guadalajara (Tesis: Sistema de Control Remoto Vía Internet)</a:t>
            </a:r>
          </a:p>
          <a:p>
            <a:r>
              <a:rPr lang="es-MX" sz="1700" dirty="0">
                <a:ea typeface="+mn-lt"/>
                <a:cs typeface="+mn-lt"/>
              </a:rPr>
              <a:t>Profesor de tiempo completo titular C</a:t>
            </a:r>
            <a:endParaRPr lang="es-MX" sz="1700"/>
          </a:p>
          <a:p>
            <a:r>
              <a:rPr lang="es-MX" sz="1700" dirty="0">
                <a:ea typeface="+mn-lt"/>
                <a:cs typeface="+mn-lt"/>
              </a:rPr>
              <a:t>Coordinador de la Maestría en Ing. en Internet de las Cosas e IA.</a:t>
            </a:r>
          </a:p>
          <a:p>
            <a:r>
              <a:rPr lang="es-MX" sz="1700" dirty="0">
                <a:ea typeface="+mn-lt"/>
                <a:cs typeface="+mn-lt"/>
              </a:rPr>
              <a:t>Con más de 20 años de experiencia impartiendo clases a Universidades privadas en maestría y licenciatura</a:t>
            </a:r>
          </a:p>
          <a:p>
            <a:r>
              <a:rPr lang="es-MX" sz="1700" dirty="0">
                <a:ea typeface="+mn-lt"/>
                <a:cs typeface="+mn-lt"/>
              </a:rPr>
              <a:t>Director de tesis de licenciatura, maestría y doctorado</a:t>
            </a:r>
          </a:p>
        </p:txBody>
      </p:sp>
    </p:spTree>
    <p:extLst>
      <p:ext uri="{BB962C8B-B14F-4D97-AF65-F5344CB8AC3E}">
        <p14:creationId xmlns:p14="http://schemas.microsoft.com/office/powerpoint/2010/main" val="2014232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A730CD3-8346-D012-E83F-871CCB8133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66" r="3716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3723995-A91A-2BD6-1432-3C8AE42D7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rmAutofit/>
          </a:bodyPr>
          <a:lstStyle/>
          <a:p>
            <a:r>
              <a:rPr lang="es-MX" sz="4000"/>
              <a:t>Experiencia en Investigación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54315B7-B01D-D441-A635-F039CBACA9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 sz="1600" dirty="0"/>
              <a:t>Miembro del SNI Nivel 1</a:t>
            </a:r>
          </a:p>
          <a:p>
            <a:r>
              <a:rPr lang="es-MX" sz="1600" dirty="0"/>
              <a:t>Líder del CA Automatización y Control</a:t>
            </a:r>
          </a:p>
          <a:p>
            <a:r>
              <a:rPr lang="es-MX" sz="1600" dirty="0"/>
              <a:t>Líder de proyectos de desarrollo tecnológico</a:t>
            </a:r>
          </a:p>
          <a:p>
            <a:r>
              <a:rPr lang="es-MX" sz="1600" dirty="0"/>
              <a:t>Cuento con 1 patente y registros de PI</a:t>
            </a:r>
          </a:p>
          <a:p>
            <a:r>
              <a:rPr lang="es-MX" sz="1600" dirty="0"/>
              <a:t>Publicaciones en catálogo JCR </a:t>
            </a:r>
          </a:p>
          <a:p>
            <a:r>
              <a:rPr lang="es-MX" sz="1600" dirty="0"/>
              <a:t>Ponencia en Congresos Internacionales</a:t>
            </a:r>
          </a:p>
          <a:p>
            <a:r>
              <a:rPr lang="es-MX" sz="1600" dirty="0"/>
              <a:t>https://investigadores.unison.mx/es/persons/victor-hugo-benitez-baltazar</a:t>
            </a:r>
          </a:p>
        </p:txBody>
      </p:sp>
    </p:spTree>
    <p:extLst>
      <p:ext uri="{BB962C8B-B14F-4D97-AF65-F5344CB8AC3E}">
        <p14:creationId xmlns:p14="http://schemas.microsoft.com/office/powerpoint/2010/main" val="108824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CE293CB-9F3B-48E7-B6E4-E7D0A2B52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s-MX" sz="5400"/>
              <a:t>Experiencia Profesional</a:t>
            </a:r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68B76B3-8036-7EA5-2925-C42D9B6B7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 sz="2000" dirty="0"/>
              <a:t>IBM de México (Soporte al área de datos)</a:t>
            </a:r>
          </a:p>
          <a:p>
            <a:r>
              <a:rPr lang="es-MX" sz="2000" dirty="0"/>
              <a:t>San Mina SCY (Ingeniería de Pruebas)</a:t>
            </a:r>
          </a:p>
          <a:p>
            <a:r>
              <a:rPr lang="es-MX" sz="2000" dirty="0"/>
              <a:t>Consultor en empresas para la migración de IA en su organización (Ford, SEC, </a:t>
            </a:r>
            <a:r>
              <a:rPr lang="es-MX" sz="2000" dirty="0" err="1"/>
              <a:t>Molymex</a:t>
            </a:r>
            <a:r>
              <a:rPr lang="es-MX" sz="2000" dirty="0"/>
              <a:t>, </a:t>
            </a:r>
            <a:r>
              <a:rPr lang="es-MX" sz="2000" dirty="0" err="1"/>
              <a:t>etc</a:t>
            </a:r>
            <a:r>
              <a:rPr lang="es-MX" sz="2000" dirty="0"/>
              <a:t>)</a:t>
            </a:r>
          </a:p>
          <a:p>
            <a:r>
              <a:rPr lang="es-MX" sz="2000" dirty="0"/>
              <a:t>Responsable del laboratorio de Control y del laboratorio de Sistemas Digitales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E30EE6D-5C56-6A40-61C3-59CB6D7EC5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524" r="16523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33457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3C48B49-6135-48B6-AC0F-97E5D8D1F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E9F87C5-99B4-941F-25CF-ADE912EF7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9766" y="1146412"/>
            <a:ext cx="9014348" cy="240200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Presentación del Curso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8" y="4374554"/>
            <a:ext cx="12192007" cy="2483444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40655" y="4374554"/>
            <a:ext cx="4051344" cy="2483446"/>
          </a:xfrm>
          <a:prstGeom prst="rect">
            <a:avLst/>
          </a:prstGeom>
          <a:gradFill>
            <a:gsLst>
              <a:gs pos="4000">
                <a:schemeClr val="accent1">
                  <a:alpha val="21000"/>
                </a:schemeClr>
              </a:gs>
              <a:gs pos="83000">
                <a:schemeClr val="accent1">
                  <a:lumMod val="50000"/>
                  <a:alpha val="61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56AC18-FB41-4977-8B0C-F5082335A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4379429"/>
            <a:ext cx="12191984" cy="1953928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alpha val="5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" y="4380927"/>
            <a:ext cx="12192000" cy="2019443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4299347-850E-3AC1-0657-3E8B69CA8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29765" y="4892722"/>
            <a:ext cx="6387155" cy="107817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Microcontroladores</a:t>
            </a:r>
            <a:endParaRPr lang="es-MX" dirty="0" err="1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43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311B279-7BCD-532E-CCE3-EACC59B0F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s-MX">
                <a:solidFill>
                  <a:srgbClr val="FFFFFF"/>
                </a:solidFill>
              </a:rPr>
              <a:t>Materiales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BC2846E-C5FA-472E-DD39-1AEE028BDC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 dirty="0"/>
              <a:t>Software: </a:t>
            </a:r>
            <a:r>
              <a:rPr lang="es-MX" b="1" dirty="0"/>
              <a:t>STM32CubeIDE</a:t>
            </a:r>
            <a:endParaRPr lang="es-MX" dirty="0"/>
          </a:p>
          <a:p>
            <a:r>
              <a:rPr lang="es-MX" dirty="0"/>
              <a:t>Hardware: nucle-STM32F303RE, nucle-STM32F401REo nucle-STM32F411RE, cualquiera de ellas</a:t>
            </a:r>
          </a:p>
          <a:p>
            <a:r>
              <a:rPr lang="es-MX" dirty="0"/>
              <a:t>Materiales en general se detallarán más adelante</a:t>
            </a:r>
          </a:p>
          <a:p>
            <a:r>
              <a:rPr lang="es-MX" dirty="0"/>
              <a:t>Clases </a:t>
            </a:r>
            <a:r>
              <a:rPr lang="es-MX" b="1" dirty="0"/>
              <a:t>lunes a jueves</a:t>
            </a:r>
            <a:r>
              <a:rPr lang="es-MX" dirty="0"/>
              <a:t>, el </a:t>
            </a:r>
            <a:r>
              <a:rPr lang="es-MX" b="1" dirty="0"/>
              <a:t>viernes </a:t>
            </a:r>
            <a:r>
              <a:rPr lang="es-MX" dirty="0"/>
              <a:t>trabajan de forma independiente con tareas asignadas (Avances de </a:t>
            </a:r>
            <a:r>
              <a:rPr lang="es-MX" dirty="0" err="1"/>
              <a:t>precticas</a:t>
            </a:r>
            <a:r>
              <a:rPr lang="es-MX" dirty="0"/>
              <a:t> generalmente)</a:t>
            </a:r>
          </a:p>
          <a:p>
            <a:r>
              <a:rPr lang="es-MX" dirty="0"/>
              <a:t>La bibliografía se proporcionará en </a:t>
            </a:r>
            <a:r>
              <a:rPr lang="es-MX" dirty="0" err="1"/>
              <a:t>Teams</a:t>
            </a:r>
            <a:endParaRPr lang="es-MX" dirty="0"/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85874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0825DB1-6281-F790-0271-3E07B1002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>
            <a:normAutofit/>
          </a:bodyPr>
          <a:lstStyle/>
          <a:p>
            <a:r>
              <a:rPr lang="es-MX" dirty="0"/>
              <a:t>Reglas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8125B52-958A-9519-DBF9-1F03181C7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3297"/>
            <a:ext cx="4619621" cy="384366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s-MX" sz="1600"/>
              <a:t>Se aplica reglamente de asistencia</a:t>
            </a:r>
          </a:p>
          <a:p>
            <a:r>
              <a:rPr lang="es-MX" sz="1600"/>
              <a:t>Se pasa lista diariamente, excepto los viernes</a:t>
            </a:r>
          </a:p>
          <a:p>
            <a:r>
              <a:rPr lang="es-MX" sz="1600"/>
              <a:t>PROHIBIDO usar el celular dentro del aula de clase. Si se desea usar, deberá salirse del salón, atender la comunicación y entrar al aula de forma ordenada y sin perturbar la clase</a:t>
            </a:r>
          </a:p>
          <a:p>
            <a:r>
              <a:rPr lang="es-MX" sz="1600"/>
              <a:t>Si un estudiante usa el celular mientras se ésta impartiendo la clase, esta se da por vista por parte del profesor</a:t>
            </a:r>
          </a:p>
          <a:p>
            <a:r>
              <a:rPr lang="es-MX" sz="1600"/>
              <a:t>NO se reciben trabajos extemporáneos</a:t>
            </a:r>
          </a:p>
          <a:p>
            <a:r>
              <a:rPr lang="es-MX" sz="1600"/>
              <a:t>Todas las tareas, prácticas y trabajos en general se entregan en Teams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1D87F58-2087-E29C-D6C5-514E123A1C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491" b="1275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3526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A66765A-2C8E-EC81-8A46-64D7A4193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>
            <a:normAutofit/>
          </a:bodyPr>
          <a:lstStyle/>
          <a:p>
            <a:r>
              <a:rPr lang="es-MX" dirty="0"/>
              <a:t>Plagio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3328A6B-01BE-E28E-F27C-26A92CA45F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3297"/>
            <a:ext cx="4619621" cy="384366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s-MX" sz="2000"/>
              <a:t>Se penaliza con la cancelación de la actividad para quien copia y para quien proporciona el trabajo</a:t>
            </a:r>
          </a:p>
          <a:p>
            <a:r>
              <a:rPr lang="es-MX" sz="2000"/>
              <a:t>El plagio aplica tanto para código como para texto del reporte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6178EAF-76D3-CB81-B421-FC525B2614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34" r="18929" b="-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913757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0B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C5BBC842ECD5459AA08F00DF2FCD32" ma:contentTypeVersion="4" ma:contentTypeDescription="Create a new document." ma:contentTypeScope="" ma:versionID="1d3418fd2c2d657b6e5a4aad79b36051">
  <xsd:schema xmlns:xsd="http://www.w3.org/2001/XMLSchema" xmlns:xs="http://www.w3.org/2001/XMLSchema" xmlns:p="http://schemas.microsoft.com/office/2006/metadata/properties" xmlns:ns2="4c2adaf5-d094-4696-b840-1ae83dd3eea7" targetNamespace="http://schemas.microsoft.com/office/2006/metadata/properties" ma:root="true" ma:fieldsID="4c555de0ddf08ab4db74fe1f7dd8c50b" ns2:_="">
    <xsd:import namespace="4c2adaf5-d094-4696-b840-1ae83dd3ee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2adaf5-d094-4696-b840-1ae83dd3ee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A43868-E7D7-4684-8343-995A67EAFAE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CCDA44A-3730-4885-AC09-A43F357C645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9C7901-DCE0-42AD-82A6-AF8DDEE78C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c2adaf5-d094-4696-b840-1ae83dd3ee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Tema de Office</vt:lpstr>
      <vt:lpstr>Clase 0 Microcontroladores</vt:lpstr>
      <vt:lpstr>Dr. Victor H. Benitez</vt:lpstr>
      <vt:lpstr>Experiencia Académica</vt:lpstr>
      <vt:lpstr>Experiencia en Investigación</vt:lpstr>
      <vt:lpstr>Experiencia Profesional</vt:lpstr>
      <vt:lpstr>Presentación del Curso</vt:lpstr>
      <vt:lpstr>Materiales</vt:lpstr>
      <vt:lpstr>Reglas</vt:lpstr>
      <vt:lpstr>Plagio</vt:lpstr>
      <vt:lpstr>Evaluación</vt:lpstr>
      <vt:lpstr>Proyecto final</vt:lpstr>
      <vt:lpstr>Apoyo del curso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296</cp:revision>
  <dcterms:created xsi:type="dcterms:W3CDTF">2025-01-13T04:09:56Z</dcterms:created>
  <dcterms:modified xsi:type="dcterms:W3CDTF">2025-01-13T20:11:46Z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0x0101001AC5BBC842ECD5459AA08F00DF2FCD32</vt:lpwstr>
  </property>
  <property fmtid="{D5CDD505-2E9C-101B-9397-08002B2CF9AE}" pid="3" name="Order">
    <vt:r8>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