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8" r:id="rId5"/>
    <p:sldId id="259" r:id="rId6"/>
    <p:sldId id="281" r:id="rId7"/>
    <p:sldId id="282" r:id="rId8"/>
    <p:sldId id="278" r:id="rId9"/>
    <p:sldId id="270" r:id="rId10"/>
    <p:sldId id="271" r:id="rId11"/>
    <p:sldId id="272" r:id="rId12"/>
    <p:sldId id="273" r:id="rId13"/>
    <p:sldId id="274" r:id="rId14"/>
    <p:sldId id="275" r:id="rId15"/>
    <p:sldId id="260" r:id="rId16"/>
    <p:sldId id="261" r:id="rId17"/>
    <p:sldId id="262" r:id="rId18"/>
    <p:sldId id="263" r:id="rId19"/>
    <p:sldId id="264" r:id="rId20"/>
    <p:sldId id="265" r:id="rId21"/>
    <p:sldId id="268" r:id="rId22"/>
    <p:sldId id="269" r:id="rId23"/>
    <p:sldId id="25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6EB0A-0692-4BC1-9C73-320850FFDD33}" v="2" dt="2024-08-07T23:47:27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GONZALEZ ZAMORA" userId="d00a3411-a231-4ed7-b343-94d2db4c1e52" providerId="ADAL" clId="{52B6EB0A-0692-4BC1-9C73-320850FFDD33}"/>
    <pc:docChg chg="custSel addSld modSld sldOrd">
      <pc:chgData name="PEDRO GONZALEZ ZAMORA" userId="d00a3411-a231-4ed7-b343-94d2db4c1e52" providerId="ADAL" clId="{52B6EB0A-0692-4BC1-9C73-320850FFDD33}" dt="2024-08-08T01:23:52.853" v="76" actId="20577"/>
      <pc:docMkLst>
        <pc:docMk/>
      </pc:docMkLst>
      <pc:sldChg chg="addSp delSp modSp mod">
        <pc:chgData name="PEDRO GONZALEZ ZAMORA" userId="d00a3411-a231-4ed7-b343-94d2db4c1e52" providerId="ADAL" clId="{52B6EB0A-0692-4BC1-9C73-320850FFDD33}" dt="2024-08-08T01:05:03.050" v="52" actId="26606"/>
        <pc:sldMkLst>
          <pc:docMk/>
          <pc:sldMk cId="109857222" sldId="256"/>
        </pc:sldMkLst>
        <pc:spChg chg="mod">
          <ac:chgData name="PEDRO GONZALEZ ZAMORA" userId="d00a3411-a231-4ed7-b343-94d2db4c1e52" providerId="ADAL" clId="{52B6EB0A-0692-4BC1-9C73-320850FFDD33}" dt="2024-08-08T01:05:03.050" v="52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EDRO GONZALEZ ZAMORA" userId="d00a3411-a231-4ed7-b343-94d2db4c1e52" providerId="ADAL" clId="{52B6EB0A-0692-4BC1-9C73-320850FFDD33}" dt="2024-08-08T01:05:03.050" v="52" actId="26606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PEDRO GONZALEZ ZAMORA" userId="d00a3411-a231-4ed7-b343-94d2db4c1e52" providerId="ADAL" clId="{52B6EB0A-0692-4BC1-9C73-320850FFDD33}" dt="2024-08-08T01:05:03.050" v="52" actId="26606"/>
          <ac:spMkLst>
            <pc:docMk/>
            <pc:sldMk cId="109857222" sldId="256"/>
            <ac:spMk id="8" creationId="{C7D023E4-8DE1-436E-9847-ED6A4B4B04FD}"/>
          </ac:spMkLst>
        </pc:spChg>
        <pc:spChg chg="del">
          <ac:chgData name="PEDRO GONZALEZ ZAMORA" userId="d00a3411-a231-4ed7-b343-94d2db4c1e52" providerId="ADAL" clId="{52B6EB0A-0692-4BC1-9C73-320850FFDD33}" dt="2024-08-08T01:05:03.050" v="52" actId="26606"/>
          <ac:spMkLst>
            <pc:docMk/>
            <pc:sldMk cId="109857222" sldId="256"/>
            <ac:spMk id="10" creationId="{63C1F321-BB96-4700-B3CE-1A6156067F44}"/>
          </ac:spMkLst>
        </pc:spChg>
        <pc:spChg chg="add">
          <ac:chgData name="PEDRO GONZALEZ ZAMORA" userId="d00a3411-a231-4ed7-b343-94d2db4c1e52" providerId="ADAL" clId="{52B6EB0A-0692-4BC1-9C73-320850FFDD33}" dt="2024-08-08T01:05:03.050" v="52" actId="26606"/>
          <ac:spMkLst>
            <pc:docMk/>
            <pc:sldMk cId="109857222" sldId="256"/>
            <ac:spMk id="29" creationId="{0671A8AE-40A1-4631-A6B8-581AFF065482}"/>
          </ac:spMkLst>
        </pc:spChg>
        <pc:spChg chg="add">
          <ac:chgData name="PEDRO GONZALEZ ZAMORA" userId="d00a3411-a231-4ed7-b343-94d2db4c1e52" providerId="ADAL" clId="{52B6EB0A-0692-4BC1-9C73-320850FFDD33}" dt="2024-08-08T01:05:03.050" v="52" actId="26606"/>
          <ac:spMkLst>
            <pc:docMk/>
            <pc:sldMk cId="109857222" sldId="256"/>
            <ac:spMk id="31" creationId="{AB58EF07-17C2-48CF-ABB0-EEF1F17CB8F0}"/>
          </ac:spMkLst>
        </pc:spChg>
        <pc:spChg chg="add">
          <ac:chgData name="PEDRO GONZALEZ ZAMORA" userId="d00a3411-a231-4ed7-b343-94d2db4c1e52" providerId="ADAL" clId="{52B6EB0A-0692-4BC1-9C73-320850FFDD33}" dt="2024-08-08T01:05:03.050" v="52" actId="26606"/>
          <ac:spMkLst>
            <pc:docMk/>
            <pc:sldMk cId="109857222" sldId="256"/>
            <ac:spMk id="33" creationId="{AF2F604E-43BE-4DC3-B983-E071523364F8}"/>
          </ac:spMkLst>
        </pc:spChg>
        <pc:spChg chg="add">
          <ac:chgData name="PEDRO GONZALEZ ZAMORA" userId="d00a3411-a231-4ed7-b343-94d2db4c1e52" providerId="ADAL" clId="{52B6EB0A-0692-4BC1-9C73-320850FFDD33}" dt="2024-08-08T01:05:03.050" v="52" actId="26606"/>
          <ac:spMkLst>
            <pc:docMk/>
            <pc:sldMk cId="109857222" sldId="256"/>
            <ac:spMk id="35" creationId="{08C9B587-E65E-4B52-B37C-ABEBB6E87928}"/>
          </ac:spMkLst>
        </pc:spChg>
        <pc:grpChg chg="del">
          <ac:chgData name="PEDRO GONZALEZ ZAMORA" userId="d00a3411-a231-4ed7-b343-94d2db4c1e52" providerId="ADAL" clId="{52B6EB0A-0692-4BC1-9C73-320850FFDD33}" dt="2024-08-08T01:05:03.050" v="52" actId="26606"/>
          <ac:grpSpMkLst>
            <pc:docMk/>
            <pc:sldMk cId="109857222" sldId="256"/>
            <ac:grpSpMk id="12" creationId="{3FA1AD64-F15F-417D-956C-B2C211FC905E}"/>
          </ac:grpSpMkLst>
        </pc:grpChg>
        <pc:grpChg chg="del">
          <ac:chgData name="PEDRO GONZALEZ ZAMORA" userId="d00a3411-a231-4ed7-b343-94d2db4c1e52" providerId="ADAL" clId="{52B6EB0A-0692-4BC1-9C73-320850FFDD33}" dt="2024-08-08T01:05:03.050" v="52" actId="26606"/>
          <ac:grpSpMkLst>
            <pc:docMk/>
            <pc:sldMk cId="109857222" sldId="256"/>
            <ac:grpSpMk id="16" creationId="{43F5E015-E085-4624-B431-B42414448684}"/>
          </ac:grpSpMkLst>
        </pc:grpChg>
        <pc:picChg chg="add">
          <ac:chgData name="PEDRO GONZALEZ ZAMORA" userId="d00a3411-a231-4ed7-b343-94d2db4c1e52" providerId="ADAL" clId="{52B6EB0A-0692-4BC1-9C73-320850FFDD33}" dt="2024-08-08T01:05:03.050" v="52" actId="26606"/>
          <ac:picMkLst>
            <pc:docMk/>
            <pc:sldMk cId="109857222" sldId="256"/>
            <ac:picMk id="25" creationId="{308560E9-7221-693D-60FC-812D1B6978B4}"/>
          </ac:picMkLst>
        </pc:picChg>
      </pc:sldChg>
      <pc:sldChg chg="modSp mod">
        <pc:chgData name="PEDRO GONZALEZ ZAMORA" userId="d00a3411-a231-4ed7-b343-94d2db4c1e52" providerId="ADAL" clId="{52B6EB0A-0692-4BC1-9C73-320850FFDD33}" dt="2024-08-08T01:23:52.853" v="76" actId="20577"/>
        <pc:sldMkLst>
          <pc:docMk/>
          <pc:sldMk cId="521109629" sldId="277"/>
        </pc:sldMkLst>
        <pc:spChg chg="mod">
          <ac:chgData name="PEDRO GONZALEZ ZAMORA" userId="d00a3411-a231-4ed7-b343-94d2db4c1e52" providerId="ADAL" clId="{52B6EB0A-0692-4BC1-9C73-320850FFDD33}" dt="2024-08-08T01:23:52.853" v="76" actId="20577"/>
          <ac:spMkLst>
            <pc:docMk/>
            <pc:sldMk cId="521109629" sldId="277"/>
            <ac:spMk id="3" creationId="{754E820B-0F7B-7E81-6A74-B4795498612B}"/>
          </ac:spMkLst>
        </pc:spChg>
      </pc:sldChg>
      <pc:sldChg chg="ord">
        <pc:chgData name="PEDRO GONZALEZ ZAMORA" userId="d00a3411-a231-4ed7-b343-94d2db4c1e52" providerId="ADAL" clId="{52B6EB0A-0692-4BC1-9C73-320850FFDD33}" dt="2024-08-07T23:46:49.643" v="27"/>
        <pc:sldMkLst>
          <pc:docMk/>
          <pc:sldMk cId="2298338394" sldId="278"/>
        </pc:sldMkLst>
      </pc:sldChg>
      <pc:sldChg chg="addSp delSp modSp new mod ord">
        <pc:chgData name="PEDRO GONZALEZ ZAMORA" userId="d00a3411-a231-4ed7-b343-94d2db4c1e52" providerId="ADAL" clId="{52B6EB0A-0692-4BC1-9C73-320850FFDD33}" dt="2024-08-07T23:46:42.674" v="23"/>
        <pc:sldMkLst>
          <pc:docMk/>
          <pc:sldMk cId="2436525430" sldId="281"/>
        </pc:sldMkLst>
        <pc:spChg chg="mod">
          <ac:chgData name="PEDRO GONZALEZ ZAMORA" userId="d00a3411-a231-4ed7-b343-94d2db4c1e52" providerId="ADAL" clId="{52B6EB0A-0692-4BC1-9C73-320850FFDD33}" dt="2024-08-07T23:46:22.812" v="19" actId="20577"/>
          <ac:spMkLst>
            <pc:docMk/>
            <pc:sldMk cId="2436525430" sldId="281"/>
            <ac:spMk id="2" creationId="{F501E110-9647-81D6-FF55-026E5D34FA08}"/>
          </ac:spMkLst>
        </pc:spChg>
        <pc:spChg chg="del">
          <ac:chgData name="PEDRO GONZALEZ ZAMORA" userId="d00a3411-a231-4ed7-b343-94d2db4c1e52" providerId="ADAL" clId="{52B6EB0A-0692-4BC1-9C73-320850FFDD33}" dt="2024-08-07T23:46:25.986" v="20"/>
          <ac:spMkLst>
            <pc:docMk/>
            <pc:sldMk cId="2436525430" sldId="281"/>
            <ac:spMk id="3" creationId="{1F6BE400-2543-C137-7CF8-23DCE4300BEE}"/>
          </ac:spMkLst>
        </pc:spChg>
        <pc:picChg chg="add mod">
          <ac:chgData name="PEDRO GONZALEZ ZAMORA" userId="d00a3411-a231-4ed7-b343-94d2db4c1e52" providerId="ADAL" clId="{52B6EB0A-0692-4BC1-9C73-320850FFDD33}" dt="2024-08-07T23:46:29.803" v="21" actId="27614"/>
          <ac:picMkLst>
            <pc:docMk/>
            <pc:sldMk cId="2436525430" sldId="281"/>
            <ac:picMk id="5" creationId="{A3938D1D-3297-A9A3-8BBF-DEFF63621217}"/>
          </ac:picMkLst>
        </pc:picChg>
      </pc:sldChg>
      <pc:sldChg chg="addSp delSp modSp new mod">
        <pc:chgData name="PEDRO GONZALEZ ZAMORA" userId="d00a3411-a231-4ed7-b343-94d2db4c1e52" providerId="ADAL" clId="{52B6EB0A-0692-4BC1-9C73-320850FFDD33}" dt="2024-08-07T23:47:31.954" v="51" actId="14100"/>
        <pc:sldMkLst>
          <pc:docMk/>
          <pc:sldMk cId="4109574838" sldId="282"/>
        </pc:sldMkLst>
        <pc:spChg chg="mod">
          <ac:chgData name="PEDRO GONZALEZ ZAMORA" userId="d00a3411-a231-4ed7-b343-94d2db4c1e52" providerId="ADAL" clId="{52B6EB0A-0692-4BC1-9C73-320850FFDD33}" dt="2024-08-07T23:47:24.218" v="47" actId="20577"/>
          <ac:spMkLst>
            <pc:docMk/>
            <pc:sldMk cId="4109574838" sldId="282"/>
            <ac:spMk id="2" creationId="{EDB7ED75-6DDE-F497-7C40-4FC6FF8AD125}"/>
          </ac:spMkLst>
        </pc:spChg>
        <pc:spChg chg="del">
          <ac:chgData name="PEDRO GONZALEZ ZAMORA" userId="d00a3411-a231-4ed7-b343-94d2db4c1e52" providerId="ADAL" clId="{52B6EB0A-0692-4BC1-9C73-320850FFDD33}" dt="2024-08-07T23:47:27.546" v="48"/>
          <ac:spMkLst>
            <pc:docMk/>
            <pc:sldMk cId="4109574838" sldId="282"/>
            <ac:spMk id="3" creationId="{541E4773-9AB5-D77C-BCB7-2E24E75771C8}"/>
          </ac:spMkLst>
        </pc:spChg>
        <pc:picChg chg="add mod">
          <ac:chgData name="PEDRO GONZALEZ ZAMORA" userId="d00a3411-a231-4ed7-b343-94d2db4c1e52" providerId="ADAL" clId="{52B6EB0A-0692-4BC1-9C73-320850FFDD33}" dt="2024-08-07T23:47:31.954" v="51" actId="14100"/>
          <ac:picMkLst>
            <pc:docMk/>
            <pc:sldMk cId="4109574838" sldId="282"/>
            <ac:picMk id="5" creationId="{A58F4DCD-1013-0743-A0A3-1884FECD49F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48413-510C-4F22-A269-DA17940B1E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127D6C-1686-41B2-A5DC-C03106CA26EA}">
      <dgm:prSet/>
      <dgm:spPr/>
      <dgm:t>
        <a:bodyPr/>
        <a:lstStyle/>
        <a:p>
          <a:r>
            <a:rPr lang="es-MX" dirty="0"/>
            <a:t>Prácticas y tareas (40%)</a:t>
          </a:r>
          <a:endParaRPr lang="en-US" dirty="0"/>
        </a:p>
      </dgm:t>
    </dgm:pt>
    <dgm:pt modelId="{48D9A841-B4AE-40AB-8487-69D9DA106AA0}" type="parTrans" cxnId="{50850743-D038-474A-8DBE-7C9D3BBA6B46}">
      <dgm:prSet/>
      <dgm:spPr/>
      <dgm:t>
        <a:bodyPr/>
        <a:lstStyle/>
        <a:p>
          <a:endParaRPr lang="en-US"/>
        </a:p>
      </dgm:t>
    </dgm:pt>
    <dgm:pt modelId="{1B267A6A-2916-4CA9-AE4F-0871B4BDDFE1}" type="sibTrans" cxnId="{50850743-D038-474A-8DBE-7C9D3BBA6B46}">
      <dgm:prSet/>
      <dgm:spPr/>
      <dgm:t>
        <a:bodyPr/>
        <a:lstStyle/>
        <a:p>
          <a:endParaRPr lang="en-US"/>
        </a:p>
      </dgm:t>
    </dgm:pt>
    <dgm:pt modelId="{40A0AD25-2AEA-4B48-8F3C-365C1569180D}">
      <dgm:prSet/>
      <dgm:spPr/>
      <dgm:t>
        <a:bodyPr/>
        <a:lstStyle/>
        <a:p>
          <a:pPr rtl="0"/>
          <a:r>
            <a:rPr lang="es-MX" dirty="0"/>
            <a:t>Proyecto final</a:t>
          </a:r>
          <a:r>
            <a:rPr lang="es-MX" dirty="0">
              <a:latin typeface="Calibri Light" panose="020F0302020204030204"/>
            </a:rPr>
            <a:t> </a:t>
          </a:r>
          <a:r>
            <a:rPr lang="es-MX" dirty="0"/>
            <a:t>(6</a:t>
          </a:r>
          <a:r>
            <a:rPr lang="es-MX" dirty="0">
              <a:latin typeface="Calibri Light" panose="020F0302020204030204"/>
            </a:rPr>
            <a:t>0</a:t>
          </a:r>
          <a:r>
            <a:rPr lang="es-MX" dirty="0"/>
            <a:t>%)</a:t>
          </a:r>
          <a:endParaRPr lang="en-US" dirty="0">
            <a:latin typeface="Calibri Light" panose="020F0302020204030204"/>
          </a:endParaRPr>
        </a:p>
      </dgm:t>
    </dgm:pt>
    <dgm:pt modelId="{648F8FF6-0E96-470D-B427-290A475AB317}" type="parTrans" cxnId="{9F6FB7EA-01BF-4050-9D4A-D91868B0DF49}">
      <dgm:prSet/>
      <dgm:spPr/>
      <dgm:t>
        <a:bodyPr/>
        <a:lstStyle/>
        <a:p>
          <a:endParaRPr lang="en-US"/>
        </a:p>
      </dgm:t>
    </dgm:pt>
    <dgm:pt modelId="{DEA928C4-C353-4BC5-9F80-088C79A760EC}" type="sibTrans" cxnId="{9F6FB7EA-01BF-4050-9D4A-D91868B0DF49}">
      <dgm:prSet/>
      <dgm:spPr/>
      <dgm:t>
        <a:bodyPr/>
        <a:lstStyle/>
        <a:p>
          <a:endParaRPr lang="en-US"/>
        </a:p>
      </dgm:t>
    </dgm:pt>
    <dgm:pt modelId="{CAA10EA7-2E35-48A0-A63C-42AE6CBD342A}" type="pres">
      <dgm:prSet presAssocID="{99848413-510C-4F22-A269-DA17940B1E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700FD3-545E-490B-816D-9378039EFDA7}" type="pres">
      <dgm:prSet presAssocID="{F2127D6C-1686-41B2-A5DC-C03106CA26E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F18B78-548E-4823-A944-4D8251B8A5FE}" type="pres">
      <dgm:prSet presAssocID="{1B267A6A-2916-4CA9-AE4F-0871B4BDDFE1}" presName="spacer" presStyleCnt="0"/>
      <dgm:spPr/>
    </dgm:pt>
    <dgm:pt modelId="{00071480-4ECC-4AB3-BBB1-EEEB38BE90FC}" type="pres">
      <dgm:prSet presAssocID="{40A0AD25-2AEA-4B48-8F3C-365C156918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850743-D038-474A-8DBE-7C9D3BBA6B46}" srcId="{99848413-510C-4F22-A269-DA17940B1E49}" destId="{F2127D6C-1686-41B2-A5DC-C03106CA26EA}" srcOrd="0" destOrd="0" parTransId="{48D9A841-B4AE-40AB-8487-69D9DA106AA0}" sibTransId="{1B267A6A-2916-4CA9-AE4F-0871B4BDDFE1}"/>
    <dgm:cxn modelId="{F3F02456-11B1-4DEA-9A0A-A29AC06765C6}" type="presOf" srcId="{99848413-510C-4F22-A269-DA17940B1E49}" destId="{CAA10EA7-2E35-48A0-A63C-42AE6CBD342A}" srcOrd="0" destOrd="0" presId="urn:microsoft.com/office/officeart/2005/8/layout/vList2"/>
    <dgm:cxn modelId="{50EE7D3C-D89C-4092-8183-61140CA564ED}" type="presOf" srcId="{40A0AD25-2AEA-4B48-8F3C-365C1569180D}" destId="{00071480-4ECC-4AB3-BBB1-EEEB38BE90FC}" srcOrd="0" destOrd="0" presId="urn:microsoft.com/office/officeart/2005/8/layout/vList2"/>
    <dgm:cxn modelId="{9F6FB7EA-01BF-4050-9D4A-D91868B0DF49}" srcId="{99848413-510C-4F22-A269-DA17940B1E49}" destId="{40A0AD25-2AEA-4B48-8F3C-365C1569180D}" srcOrd="1" destOrd="0" parTransId="{648F8FF6-0E96-470D-B427-290A475AB317}" sibTransId="{DEA928C4-C353-4BC5-9F80-088C79A760EC}"/>
    <dgm:cxn modelId="{34FB7D69-ACB7-401B-B134-90AF36346A8F}" type="presOf" srcId="{F2127D6C-1686-41B2-A5DC-C03106CA26EA}" destId="{26700FD3-545E-490B-816D-9378039EFDA7}" srcOrd="0" destOrd="0" presId="urn:microsoft.com/office/officeart/2005/8/layout/vList2"/>
    <dgm:cxn modelId="{5EBDB8EB-BFDF-44D6-A4E1-9F2638F8EE47}" type="presParOf" srcId="{CAA10EA7-2E35-48A0-A63C-42AE6CBD342A}" destId="{26700FD3-545E-490B-816D-9378039EFDA7}" srcOrd="0" destOrd="0" presId="urn:microsoft.com/office/officeart/2005/8/layout/vList2"/>
    <dgm:cxn modelId="{B7A34250-4F32-4E80-B421-B62EBBF1D854}" type="presParOf" srcId="{CAA10EA7-2E35-48A0-A63C-42AE6CBD342A}" destId="{99F18B78-548E-4823-A944-4D8251B8A5FE}" srcOrd="1" destOrd="0" presId="urn:microsoft.com/office/officeart/2005/8/layout/vList2"/>
    <dgm:cxn modelId="{E7022EA2-6976-4171-AF9F-CCDD724F5077}" type="presParOf" srcId="{CAA10EA7-2E35-48A0-A63C-42AE6CBD342A}" destId="{00071480-4ECC-4AB3-BBB1-EEEB38BE90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00FD3-545E-490B-816D-9378039EFDA7}">
      <dsp:nvSpPr>
        <dsp:cNvPr id="0" name=""/>
        <dsp:cNvSpPr/>
      </dsp:nvSpPr>
      <dsp:spPr>
        <a:xfrm>
          <a:off x="0" y="73043"/>
          <a:ext cx="5946140" cy="2585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/>
            <a:t>Prácticas y tareas (40%)</a:t>
          </a:r>
          <a:endParaRPr lang="en-US" sz="6500" kern="1200" dirty="0"/>
        </a:p>
      </dsp:txBody>
      <dsp:txXfrm>
        <a:off x="126223" y="199266"/>
        <a:ext cx="5693694" cy="2333254"/>
      </dsp:txXfrm>
    </dsp:sp>
    <dsp:sp modelId="{00071480-4ECC-4AB3-BBB1-EEEB38BE90FC}">
      <dsp:nvSpPr>
        <dsp:cNvPr id="0" name=""/>
        <dsp:cNvSpPr/>
      </dsp:nvSpPr>
      <dsp:spPr>
        <a:xfrm>
          <a:off x="0" y="2845943"/>
          <a:ext cx="5946140" cy="2585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/>
            <a:t>Proyecto final</a:t>
          </a:r>
          <a:r>
            <a:rPr lang="es-MX" sz="6500" kern="1200" dirty="0">
              <a:latin typeface="Calibri Light" panose="020F0302020204030204"/>
            </a:rPr>
            <a:t> </a:t>
          </a:r>
          <a:r>
            <a:rPr lang="es-MX" sz="6500" kern="1200" dirty="0"/>
            <a:t>(6</a:t>
          </a:r>
          <a:r>
            <a:rPr lang="es-MX" sz="6500" kern="1200" dirty="0">
              <a:latin typeface="Calibri Light" panose="020F0302020204030204"/>
            </a:rPr>
            <a:t>0</a:t>
          </a:r>
          <a:r>
            <a:rPr lang="es-MX" sz="6500" kern="1200" dirty="0"/>
            <a:t>%)</a:t>
          </a:r>
          <a:endParaRPr lang="en-US" sz="6500" kern="1200" dirty="0">
            <a:latin typeface="Calibri Light" panose="020F0302020204030204"/>
          </a:endParaRPr>
        </a:p>
      </dsp:txBody>
      <dsp:txXfrm>
        <a:off x="126223" y="2972166"/>
        <a:ext cx="5693694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8560E9-7221-693D-60FC-812D1B69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MX" sz="4800" dirty="0">
                <a:solidFill>
                  <a:schemeClr val="bg1"/>
                </a:solidFill>
                <a:cs typeface="Calibri Light"/>
              </a:rPr>
              <a:t>Introducción al Internet de las cosas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/>
            <a:r>
              <a:rPr lang="en-US" sz="1900" dirty="0">
                <a:solidFill>
                  <a:schemeClr val="bg1"/>
                </a:solidFill>
                <a:cs typeface="Calibri"/>
              </a:rPr>
              <a:t>Dr. Pedro González </a:t>
            </a:r>
            <a:r>
              <a:rPr lang="en-US" sz="1900" dirty="0" smtClean="0">
                <a:solidFill>
                  <a:schemeClr val="bg1"/>
                </a:solidFill>
                <a:cs typeface="Calibri"/>
              </a:rPr>
              <a:t>Zamora</a:t>
            </a:r>
          </a:p>
          <a:p>
            <a:pPr algn="l"/>
            <a:r>
              <a:rPr lang="en-US" sz="1900" dirty="0" smtClean="0">
                <a:solidFill>
                  <a:schemeClr val="bg1"/>
                </a:solidFill>
                <a:cs typeface="Calibri"/>
              </a:rPr>
              <a:t>2025-2</a:t>
            </a:r>
            <a:endParaRPr lang="en-US" sz="1900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en-US" sz="1900" dirty="0" err="1">
                <a:solidFill>
                  <a:schemeClr val="bg1"/>
                </a:solidFill>
                <a:cs typeface="Calibri"/>
              </a:rPr>
              <a:t>Departamento</a:t>
            </a:r>
            <a:r>
              <a:rPr lang="en-US" sz="1900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sz="1900" dirty="0" err="1">
                <a:solidFill>
                  <a:schemeClr val="bg1"/>
                </a:solidFill>
                <a:cs typeface="Calibri"/>
              </a:rPr>
              <a:t>Ingeniería</a:t>
            </a:r>
            <a:r>
              <a:rPr lang="en-US" sz="1900" dirty="0">
                <a:solidFill>
                  <a:schemeClr val="bg1"/>
                </a:solidFill>
                <a:cs typeface="Calibri"/>
              </a:rPr>
              <a:t> Industrial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  <a:cs typeface="Calibri"/>
              </a:rPr>
              <a:t>pedro.gonzalez@unison.mx</a:t>
            </a:r>
          </a:p>
          <a:p>
            <a:pPr algn="l"/>
            <a:endParaRPr lang="en-US" sz="19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6163B-7D60-44A9-898D-F8BC4C35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chemeClr val="bg1"/>
                </a:solidFill>
                <a:cs typeface="Calibri Light"/>
              </a:rPr>
              <a:t>Cosas </a:t>
            </a:r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35ED-4C22-4C20-B062-CF474DC3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4140" y="1854601"/>
            <a:ext cx="4776711" cy="3148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Físicas</a:t>
            </a:r>
          </a:p>
          <a:p>
            <a:pPr lvl="1"/>
            <a:r>
              <a:rPr lang="en-US" dirty="0">
                <a:cs typeface="Calibri"/>
              </a:rPr>
              <a:t>Existen </a:t>
            </a:r>
            <a:r>
              <a:rPr lang="en-US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>
                <a:cs typeface="Calibri"/>
              </a:rPr>
              <a:t>mundo</a:t>
            </a:r>
            <a:r>
              <a:rPr lang="en-US" dirty="0">
                <a:cs typeface="Calibri"/>
              </a:rPr>
              <a:t> </a:t>
            </a:r>
            <a:r>
              <a:rPr lang="en-US">
                <a:cs typeface="Calibri"/>
              </a:rPr>
              <a:t>físico</a:t>
            </a:r>
            <a:r>
              <a:rPr lang="en-US" dirty="0">
                <a:cs typeface="Calibri"/>
              </a:rPr>
              <a:t> y son </a:t>
            </a:r>
            <a:r>
              <a:rPr lang="en-US">
                <a:cs typeface="Calibri"/>
              </a:rPr>
              <a:t>capaces</a:t>
            </a:r>
            <a:r>
              <a:rPr lang="en-US" dirty="0">
                <a:cs typeface="Calibri"/>
              </a:rPr>
              <a:t> de ser </a:t>
            </a:r>
            <a:r>
              <a:rPr lang="en-US">
                <a:cs typeface="Calibri"/>
              </a:rPr>
              <a:t>sensadas</a:t>
            </a:r>
            <a:r>
              <a:rPr lang="en-US" dirty="0">
                <a:cs typeface="Calibri"/>
              </a:rPr>
              <a:t>, </a:t>
            </a:r>
            <a:r>
              <a:rPr lang="en-US">
                <a:cs typeface="Calibri"/>
              </a:rPr>
              <a:t>actuadas</a:t>
            </a:r>
            <a:r>
              <a:rPr lang="en-US" dirty="0">
                <a:cs typeface="Calibri"/>
              </a:rPr>
              <a:t> y </a:t>
            </a:r>
            <a:r>
              <a:rPr lang="en-US">
                <a:cs typeface="Calibri"/>
              </a:rPr>
              <a:t>conectadas</a:t>
            </a:r>
            <a:r>
              <a:rPr lang="en-US" dirty="0">
                <a:cs typeface="Calibri"/>
              </a:rPr>
              <a:t>.  </a:t>
            </a:r>
            <a:r>
              <a:rPr lang="en-US">
                <a:cs typeface="Calibri"/>
              </a:rPr>
              <a:t>Ejemplos</a:t>
            </a:r>
            <a:r>
              <a:rPr lang="en-US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33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EA0A4-8CF2-4960-B87D-C8431E55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289146"/>
            <a:ext cx="4153626" cy="4279709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chemeClr val="bg1"/>
                </a:solidFill>
                <a:cs typeface="Calibri Light"/>
              </a:rPr>
              <a:t>Virtuales</a:t>
            </a:r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E0336-22AA-4803-8BCC-8860BCBB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4140" y="1854601"/>
            <a:ext cx="4776711" cy="3148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Existen en el mundo de la información y son capaces de ser alamcaenados, procesados y accesados. Ejemplos?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7396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3573B-CB32-4EE4-A3F4-F51D365C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Mundo físico y virtual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8CF580-D7AF-4B8D-A483-00FA496B9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Fuente: Recommendation ITU-T Y.2060</a:t>
            </a:r>
          </a:p>
          <a:p>
            <a:pPr marL="0" indent="0">
              <a:buNone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Marco Zennaro, PhD, Trieste Italy</a:t>
            </a:r>
          </a:p>
        </p:txBody>
      </p:sp>
      <p:pic>
        <p:nvPicPr>
          <p:cNvPr id="4" name="Picture 4" descr="Chart, diagram, scatter chart&#10;&#10;Description automatically generated">
            <a:extLst>
              <a:ext uri="{FF2B5EF4-FFF2-40B4-BE49-F238E27FC236}">
                <a16:creationId xmlns:a16="http://schemas.microsoft.com/office/drawing/2014/main" id="{1488FFA2-25A5-4C5A-942F-45CBD726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03" y="841794"/>
            <a:ext cx="7252434" cy="48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0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2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70679-07E1-423B-89C6-374D7033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 Time/Place/Thing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E8F34-F78E-4B33-B592-C870F4DB7DA3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Fuente: Recommendation ITU-T Y.2060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Marco Zennaro, PhD, Trieste Italy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C2944EB-2021-49F3-8885-3C2A2E511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470" y="957550"/>
            <a:ext cx="7294767" cy="47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5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506BE-9D82-441C-BCCF-BD3D26B3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Predicciones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69A2BC-4002-4594-9233-47049344B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41565"/>
            <a:ext cx="7188199" cy="3971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DF9144-12C5-469F-8DFA-2C03ADFF5F60}"/>
              </a:ext>
            </a:extLst>
          </p:cNvPr>
          <p:cNvSpPr txBox="1"/>
          <p:nvPr/>
        </p:nvSpPr>
        <p:spPr>
          <a:xfrm>
            <a:off x="7264400" y="6057900"/>
            <a:ext cx="3896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Fuente: </a:t>
            </a:r>
            <a:r>
              <a:rPr lang="en-US" dirty="0">
                <a:ea typeface="+mn-lt"/>
                <a:cs typeface="+mn-lt"/>
              </a:rPr>
              <a:t>Cisco IBSG, April 2011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76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88773-8952-4DE5-81F3-6C2B62BA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  <a:cs typeface="Calibri Light"/>
              </a:rPr>
              <a:t>¿Qué ha hecho posible el Internet de las Cosas?</a:t>
            </a:r>
            <a:endParaRPr lang="es-MX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9E88-A25C-4FBD-A5C5-CE919E44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Tecnología de bajo coste: sensores, conectores, etc.</a:t>
            </a:r>
          </a:p>
          <a:p>
            <a:r>
              <a:rPr lang="en-US" sz="2400">
                <a:cs typeface="Calibri"/>
              </a:rPr>
              <a:t>Conectividad</a:t>
            </a:r>
          </a:p>
          <a:p>
            <a:r>
              <a:rPr lang="en-US" sz="2400">
                <a:cs typeface="Calibri"/>
              </a:rPr>
              <a:t>Plataformas informáticas como "la nube"</a:t>
            </a:r>
          </a:p>
          <a:p>
            <a:r>
              <a:rPr lang="en-US" sz="2400">
                <a:cs typeface="Calibri"/>
              </a:rPr>
              <a:t>Machine learning y análitica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80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9C70D-F4E7-471C-BDFD-A41FF98D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Aplicaciones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5FA1-13D4-413D-A31D-741BBB924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Cadena de suplemento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BC12F16-CEF4-4B2C-A8E0-A66104B4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4" y="1194365"/>
            <a:ext cx="6472362" cy="388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8A626-3C7E-47D9-AD22-A48CB879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Ejemplos de IoT en la gestión de la cadena de suplemento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4CD9A7-F30E-4CC6-906C-69B7BE076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" r="7979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586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65C94-C6B5-4036-9629-3B8C0ACB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Aplicaciones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1957F-3A74-49E2-8FE9-7BCBA5B2F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602038"/>
            <a:ext cx="330813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</a:rPr>
              <a:t>Gestión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edificios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(Building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management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  <a:endParaRPr lang="en-US" sz="2000" kern="1200" dirty="0">
              <a:solidFill>
                <a:srgbClr val="FFFFFF"/>
              </a:solidFill>
              <a:latin typeface="+mn-lt"/>
              <a:cs typeface="Calibri"/>
            </a:endParaRP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15AD2AA3-A476-4C43-BD60-20A128B1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96" y="817324"/>
            <a:ext cx="6274296" cy="52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4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8DFF1-CAF4-46FC-ABA3-692F7595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Aplicaciones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FB91C-714B-4278-B1DB-E4706597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Consumo de energía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5E2F895-15D0-4A20-8EB6-B4E89135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4" y="992104"/>
            <a:ext cx="6472362" cy="42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81ADA-945A-DF3E-BBB8-6DA7C6A4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Criterios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0B26C3-8EDC-A851-5432-A68274CE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Los criterios de evaluación durante el semestre serán los siguientes: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40 % Prácticas</a:t>
            </a:r>
          </a:p>
          <a:p>
            <a:r>
              <a:rPr lang="es-MX" dirty="0"/>
              <a:t>60 % Proyecto final</a:t>
            </a:r>
          </a:p>
          <a:p>
            <a:endParaRPr lang="es-MX" dirty="0"/>
          </a:p>
          <a:p>
            <a:r>
              <a:rPr lang="es-MX" dirty="0"/>
              <a:t>Las tareas serán publicadas en el portal de TEAMS</a:t>
            </a:r>
          </a:p>
          <a:p>
            <a:r>
              <a:rPr lang="es-MX" dirty="0"/>
              <a:t>Durante el mes de agosto las sesiones empezaran 6:00 pm</a:t>
            </a:r>
          </a:p>
        </p:txBody>
      </p:sp>
    </p:spTree>
    <p:extLst>
      <p:ext uri="{BB962C8B-B14F-4D97-AF65-F5344CB8AC3E}">
        <p14:creationId xmlns:p14="http://schemas.microsoft.com/office/powerpoint/2010/main" val="268373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A7561-C4E5-4941-A603-5B6FE843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Aplicaciones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8135-F4C4-449F-839C-EFD0BBDA1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Logística en la industria de envió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FDD728A-D895-4933-AB75-C3D57636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4" y="984013"/>
            <a:ext cx="6472362" cy="43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AD54D-EB45-4EFB-88B5-EA653397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IoT architectures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4E6256C-93DF-44F0-AAED-EEB142561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454" y="1545897"/>
            <a:ext cx="6356465" cy="37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6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1EE3E-FEB2-4F63-A8AD-12CBADF7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Mqtt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A896862-FB21-4321-A272-90658A0D0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1736425"/>
            <a:ext cx="6472362" cy="27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7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9A361-4140-4FEB-94D7-D106679B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s-MX" sz="6000">
                <a:solidFill>
                  <a:schemeClr val="bg1"/>
                </a:solidFill>
                <a:cs typeface="Calibri Light"/>
              </a:rPr>
              <a:t>Criterios de evaluación</a:t>
            </a:r>
            <a:endParaRPr lang="es-MX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AA3B51-82CE-491A-BB77-2DD805528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467683"/>
              </p:ext>
            </p:extLst>
          </p:nvPr>
        </p:nvGraphicFramePr>
        <p:xfrm>
          <a:off x="5468389" y="620392"/>
          <a:ext cx="59461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73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A3398-8B13-86E9-0D1C-1FE103D2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99684-65FC-F610-76CD-A80AED738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03FC2A8-D9C7-E060-A929-2A812757E2AE}"/>
              </a:ext>
            </a:extLst>
          </p:cNvPr>
          <p:cNvSpPr/>
          <p:nvPr/>
        </p:nvSpPr>
        <p:spPr>
          <a:xfrm>
            <a:off x="4849906" y="1825625"/>
            <a:ext cx="3352800" cy="2420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Mosquitto</a:t>
            </a:r>
            <a:r>
              <a:rPr lang="es-MX" dirty="0"/>
              <a:t> </a:t>
            </a:r>
          </a:p>
          <a:p>
            <a:pPr algn="ctr"/>
            <a:r>
              <a:rPr lang="es-MX" dirty="0" err="1"/>
              <a:t>Broker</a:t>
            </a:r>
            <a:endParaRPr lang="es-MX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32E9472-AC58-11CF-3FBD-AB3DD3B7BA36}"/>
              </a:ext>
            </a:extLst>
          </p:cNvPr>
          <p:cNvSpPr/>
          <p:nvPr/>
        </p:nvSpPr>
        <p:spPr>
          <a:xfrm>
            <a:off x="1156447" y="2528047"/>
            <a:ext cx="1936376" cy="160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Node</a:t>
            </a:r>
            <a:endParaRPr lang="es-MX" dirty="0"/>
          </a:p>
          <a:p>
            <a:pPr algn="ctr"/>
            <a:r>
              <a:rPr lang="es-MX" dirty="0"/>
              <a:t>Red</a:t>
            </a:r>
          </a:p>
          <a:p>
            <a:pPr algn="ctr"/>
            <a:endParaRPr lang="es-MX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5BA7E5D-ADA3-B76D-633B-976499410527}"/>
              </a:ext>
            </a:extLst>
          </p:cNvPr>
          <p:cNvSpPr/>
          <p:nvPr/>
        </p:nvSpPr>
        <p:spPr>
          <a:xfrm>
            <a:off x="9484659" y="2716306"/>
            <a:ext cx="2124635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Dispositivos</a:t>
            </a:r>
          </a:p>
          <a:p>
            <a:pPr algn="ctr"/>
            <a:r>
              <a:rPr lang="es-MX" dirty="0"/>
              <a:t>Simular</a:t>
            </a:r>
          </a:p>
          <a:p>
            <a:pPr algn="ctr"/>
            <a:r>
              <a:rPr lang="es-MX" dirty="0"/>
              <a:t>Python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C676861-A955-DCA9-1128-065C7A62774A}"/>
              </a:ext>
            </a:extLst>
          </p:cNvPr>
          <p:cNvSpPr/>
          <p:nvPr/>
        </p:nvSpPr>
        <p:spPr>
          <a:xfrm>
            <a:off x="4679576" y="4634753"/>
            <a:ext cx="2438400" cy="1677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What’s</a:t>
            </a:r>
            <a:r>
              <a:rPr lang="es-MX" dirty="0"/>
              <a:t> app?</a:t>
            </a:r>
          </a:p>
          <a:p>
            <a:pPr algn="ctr"/>
            <a:r>
              <a:rPr lang="es-MX" dirty="0"/>
              <a:t>Instagram</a:t>
            </a:r>
          </a:p>
          <a:p>
            <a:pPr algn="ctr"/>
            <a:r>
              <a:rPr lang="es-MX" dirty="0"/>
              <a:t>Facebook</a:t>
            </a:r>
          </a:p>
          <a:p>
            <a:pPr algn="ctr"/>
            <a:r>
              <a:rPr lang="es-MX" dirty="0" err="1"/>
              <a:t>Telegram</a:t>
            </a:r>
            <a:endParaRPr lang="es-MX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DD96B36-51EF-AC70-C4CB-2BD3F8656BEC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8202706" y="3209365"/>
            <a:ext cx="1281953" cy="49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D1C95FA-6BE4-BBA6-27CA-853956E10AE2}"/>
              </a:ext>
            </a:extLst>
          </p:cNvPr>
          <p:cNvCxnSpPr>
            <a:stCxn id="5" idx="5"/>
          </p:cNvCxnSpPr>
          <p:nvPr/>
        </p:nvCxnSpPr>
        <p:spPr>
          <a:xfrm>
            <a:off x="2809247" y="3897729"/>
            <a:ext cx="1870329" cy="1373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F61F8B1-6062-31C7-3CE1-50C4113010DC}"/>
              </a:ext>
            </a:extLst>
          </p:cNvPr>
          <p:cNvCxnSpPr>
            <a:endCxn id="5" idx="6"/>
          </p:cNvCxnSpPr>
          <p:nvPr/>
        </p:nvCxnSpPr>
        <p:spPr>
          <a:xfrm flipH="1">
            <a:off x="3092823" y="3060370"/>
            <a:ext cx="1757083" cy="14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55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DC5A9-D500-4D61-E0B7-9892B4ED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46354-8393-9C33-47E4-6B1A39733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5F0CC91-FF2B-3D00-5C9D-8EE2B51E5983}"/>
              </a:ext>
            </a:extLst>
          </p:cNvPr>
          <p:cNvSpPr/>
          <p:nvPr/>
        </p:nvSpPr>
        <p:spPr>
          <a:xfrm>
            <a:off x="1452282" y="475130"/>
            <a:ext cx="7485530" cy="5459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Mosquito </a:t>
            </a:r>
            <a:r>
              <a:rPr lang="es-MX" dirty="0" err="1"/>
              <a:t>broker</a:t>
            </a:r>
            <a:endParaRPr lang="es-MX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46BF760-FC8E-CE62-A4AA-18201750FEB2}"/>
              </a:ext>
            </a:extLst>
          </p:cNvPr>
          <p:cNvSpPr/>
          <p:nvPr/>
        </p:nvSpPr>
        <p:spPr>
          <a:xfrm>
            <a:off x="3290047" y="1246094"/>
            <a:ext cx="1524000" cy="1219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Gas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6447847-3D2C-187E-D25C-B4B170A935A0}"/>
              </a:ext>
            </a:extLst>
          </p:cNvPr>
          <p:cNvSpPr/>
          <p:nvPr/>
        </p:nvSpPr>
        <p:spPr>
          <a:xfrm>
            <a:off x="9986682" y="2461652"/>
            <a:ext cx="2097742" cy="2011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Python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5B08AD8-DE60-CC74-D5C6-4AC12F6DE5A1}"/>
              </a:ext>
            </a:extLst>
          </p:cNvPr>
          <p:cNvCxnSpPr/>
          <p:nvPr/>
        </p:nvCxnSpPr>
        <p:spPr>
          <a:xfrm flipH="1" flipV="1">
            <a:off x="10739718" y="1246094"/>
            <a:ext cx="340658" cy="1215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405DEB3C-4576-238B-7CFB-E4744569376D}"/>
              </a:ext>
            </a:extLst>
          </p:cNvPr>
          <p:cNvSpPr/>
          <p:nvPr/>
        </p:nvSpPr>
        <p:spPr>
          <a:xfrm>
            <a:off x="9439835" y="365125"/>
            <a:ext cx="2420471" cy="943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Client.publish</a:t>
            </a:r>
            <a:r>
              <a:rPr lang="es-MX" dirty="0"/>
              <a:t>(“Gas”,{Gas:45}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096CB8B-5C2B-31FB-414F-023FFEBF9B47}"/>
              </a:ext>
            </a:extLst>
          </p:cNvPr>
          <p:cNvCxnSpPr>
            <a:stCxn id="6" idx="2"/>
          </p:cNvCxnSpPr>
          <p:nvPr/>
        </p:nvCxnSpPr>
        <p:spPr>
          <a:xfrm flipH="1">
            <a:off x="8937812" y="3467520"/>
            <a:ext cx="1048870" cy="3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01509ED3-91AF-2B52-F5A5-839843EF4E66}"/>
              </a:ext>
            </a:extLst>
          </p:cNvPr>
          <p:cNvSpPr/>
          <p:nvPr/>
        </p:nvSpPr>
        <p:spPr>
          <a:xfrm>
            <a:off x="5412441" y="1985683"/>
            <a:ext cx="1524000" cy="1219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Humo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C5FDECE-BC69-2432-BB1C-DED8E7D6BB8D}"/>
              </a:ext>
            </a:extLst>
          </p:cNvPr>
          <p:cNvSpPr/>
          <p:nvPr/>
        </p:nvSpPr>
        <p:spPr>
          <a:xfrm>
            <a:off x="2911288" y="3467520"/>
            <a:ext cx="1524000" cy="1219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Bomba agua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689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05438-79C4-ED05-1FAF-B74A2817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Herramientas de software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4E820B-0F7B-7E81-6A74-B47954986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Python          </a:t>
            </a:r>
          </a:p>
          <a:p>
            <a:r>
              <a:rPr lang="es-MX" dirty="0" err="1"/>
              <a:t>Node</a:t>
            </a:r>
            <a:r>
              <a:rPr lang="es-MX" dirty="0"/>
              <a:t>-Red</a:t>
            </a:r>
          </a:p>
          <a:p>
            <a:r>
              <a:rPr lang="es-MX" dirty="0"/>
              <a:t>Amazon Web </a:t>
            </a:r>
            <a:r>
              <a:rPr lang="es-MX" dirty="0" err="1"/>
              <a:t>Services</a:t>
            </a:r>
            <a:endParaRPr lang="es-MX" dirty="0"/>
          </a:p>
          <a:p>
            <a:r>
              <a:rPr lang="es-MX" dirty="0"/>
              <a:t>Docker</a:t>
            </a:r>
          </a:p>
          <a:p>
            <a:r>
              <a:rPr lang="es-MX" dirty="0"/>
              <a:t>Formar equipos de máximo 4 integrantes</a:t>
            </a:r>
          </a:p>
          <a:p>
            <a:r>
              <a:rPr lang="es-MX" dirty="0"/>
              <a:t>ESP8266 + </a:t>
            </a:r>
            <a:r>
              <a:rPr lang="es-MX"/>
              <a:t>IDE Arduino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110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D7417-31D3-4540-BFB8-0D940B1F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Internet de las cosas</a:t>
            </a:r>
            <a:endParaRPr lang="es-MX" sz="54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9991-42A8-4C42-96F4-A8DDED2DE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602038"/>
            <a:ext cx="330813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Interconexión de todos los objetos cotidianos</a:t>
            </a:r>
          </a:p>
          <a:p>
            <a:pPr marL="0" indent="0">
              <a:buNone/>
            </a:pPr>
            <a:r>
              <a:rPr lang="es-MX" sz="2000" dirty="0">
                <a:solidFill>
                  <a:srgbClr val="FFFFFF"/>
                </a:solidFill>
                <a:cs typeface="Calibri"/>
              </a:rPr>
              <a:t>Rede que conecta objetos físicos/dispositivos a través del internet</a:t>
            </a: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67511100-FA57-4FEA-AA2F-5917C7FC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913" y="913605"/>
            <a:ext cx="6941046" cy="45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9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FEE46-0C7D-4BA4-A775-0E356E5A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  <a:cs typeface="Calibri Light"/>
              </a:rPr>
              <a:t>Internet de las cosas: definición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665C-0FDF-4C2F-895E-BE35E3B0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400" dirty="0">
                <a:cs typeface="Calibri"/>
              </a:rPr>
              <a:t>Todo objeto conectado a internet</a:t>
            </a:r>
          </a:p>
          <a:p>
            <a:r>
              <a:rPr lang="es-MX" sz="2400" dirty="0">
                <a:cs typeface="Calibri"/>
              </a:rPr>
              <a:t>Objetos que hablan entre ellos</a:t>
            </a:r>
          </a:p>
          <a:p>
            <a:r>
              <a:rPr lang="es-MX" sz="2400" dirty="0">
                <a:cs typeface="Calibri"/>
              </a:rPr>
              <a:t>Red compuesta por dispositivos conectados conjuntamente</a:t>
            </a:r>
          </a:p>
          <a:p>
            <a:pPr lvl="1"/>
            <a:r>
              <a:rPr lang="es-MX" dirty="0">
                <a:cs typeface="Calibri"/>
              </a:rPr>
              <a:t>Sensores</a:t>
            </a:r>
          </a:p>
          <a:p>
            <a:pPr lvl="1"/>
            <a:r>
              <a:rPr lang="es-MX" dirty="0">
                <a:cs typeface="Calibri"/>
              </a:rPr>
              <a:t>Laptops</a:t>
            </a:r>
          </a:p>
          <a:p>
            <a:pPr lvl="1"/>
            <a:r>
              <a:rPr lang="es-MX" dirty="0">
                <a:cs typeface="Calibri"/>
              </a:rPr>
              <a:t>Smartphones</a:t>
            </a:r>
          </a:p>
          <a:p>
            <a:pPr lvl="1"/>
            <a:r>
              <a:rPr lang="es-MX" dirty="0">
                <a:cs typeface="Calibri"/>
              </a:rPr>
              <a:t>Electrodomésticos</a:t>
            </a: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60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1E110-9647-81D6-FF55-026E5D34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al IOT</a:t>
            </a:r>
            <a:endParaRPr lang="es-MX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A3938D1D-3297-A9A3-8BBF-DEFF63621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4365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7ED75-6DDE-F497-7C40-4FC6FF8A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al IOT</a:t>
            </a:r>
            <a:endParaRPr lang="es-MX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A58F4DCD-1013-0743-A0A3-1884FECD4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713092"/>
            <a:ext cx="6065520" cy="3826490"/>
          </a:xfrm>
        </p:spPr>
      </p:pic>
    </p:spTree>
    <p:extLst>
      <p:ext uri="{BB962C8B-B14F-4D97-AF65-F5344CB8AC3E}">
        <p14:creationId xmlns:p14="http://schemas.microsoft.com/office/powerpoint/2010/main" val="410957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52A14-3C74-0B3B-C0C3-ABEFA5FD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7A69749D-C894-B187-981B-59908910B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5" y="959243"/>
            <a:ext cx="7809966" cy="5195099"/>
          </a:xfrm>
        </p:spPr>
      </p:pic>
    </p:spTree>
    <p:extLst>
      <p:ext uri="{BB962C8B-B14F-4D97-AF65-F5344CB8AC3E}">
        <p14:creationId xmlns:p14="http://schemas.microsoft.com/office/powerpoint/2010/main" val="229833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C0DAB-FD64-4338-A2B8-470F5869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Calibri Light"/>
              </a:rPr>
              <a:t>Internet 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de las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cosas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CDB3-0C23-4137-8DA4-4998B110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Podemos dividir las cosas en físicas y virtuales</a:t>
            </a:r>
          </a:p>
        </p:txBody>
      </p:sp>
    </p:spTree>
    <p:extLst>
      <p:ext uri="{BB962C8B-B14F-4D97-AF65-F5344CB8AC3E}">
        <p14:creationId xmlns:p14="http://schemas.microsoft.com/office/powerpoint/2010/main" val="4122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6905</TotalTime>
  <Words>315</Words>
  <Application>Microsoft Office PowerPoint</Application>
  <PresentationFormat>Panorámica</PresentationFormat>
  <Paragraphs>86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Introducción al Internet de las cosas</vt:lpstr>
      <vt:lpstr>Criterios de evaluación</vt:lpstr>
      <vt:lpstr>Herramientas de software</vt:lpstr>
      <vt:lpstr>Internet de las cosas</vt:lpstr>
      <vt:lpstr>Internet de las cosas: definición</vt:lpstr>
      <vt:lpstr>Introducción al IOT</vt:lpstr>
      <vt:lpstr>Introducción al IOT</vt:lpstr>
      <vt:lpstr>Presentación de PowerPoint</vt:lpstr>
      <vt:lpstr>Internet de las cosas</vt:lpstr>
      <vt:lpstr>Cosas </vt:lpstr>
      <vt:lpstr>Virtuales</vt:lpstr>
      <vt:lpstr>Mundo físico y virtual</vt:lpstr>
      <vt:lpstr>Any Time/Place/Thing</vt:lpstr>
      <vt:lpstr>Predicciones</vt:lpstr>
      <vt:lpstr>¿Qué ha hecho posible el Internet de las Cosas?</vt:lpstr>
      <vt:lpstr>Aplicaciones</vt:lpstr>
      <vt:lpstr>Ejemplos de IoT en la gestión de la cadena de suplemento</vt:lpstr>
      <vt:lpstr>Aplicaciones</vt:lpstr>
      <vt:lpstr>Aplicaciones</vt:lpstr>
      <vt:lpstr>Aplicaciones</vt:lpstr>
      <vt:lpstr>IoT architectures</vt:lpstr>
      <vt:lpstr>Mqtt</vt:lpstr>
      <vt:lpstr>Criterios de evaluación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Pedro</dc:creator>
  <cp:lastModifiedBy>PEDRO GONZALEZ ZAMORA</cp:lastModifiedBy>
  <cp:revision>220</cp:revision>
  <dcterms:created xsi:type="dcterms:W3CDTF">2021-08-15T17:56:59Z</dcterms:created>
  <dcterms:modified xsi:type="dcterms:W3CDTF">2026-02-13T19:30:38Z</dcterms:modified>
</cp:coreProperties>
</file>